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73" r:id="rId6"/>
    <p:sldMasterId id="2147483689" r:id="rId7"/>
  </p:sldMasterIdLst>
  <p:notesMasterIdLst>
    <p:notesMasterId r:id="rId38"/>
  </p:notesMasterIdLst>
  <p:sldIdLst>
    <p:sldId id="256" r:id="rId8"/>
    <p:sldId id="3808" r:id="rId9"/>
    <p:sldId id="3335" r:id="rId10"/>
    <p:sldId id="3318" r:id="rId11"/>
    <p:sldId id="278" r:id="rId12"/>
    <p:sldId id="3812" r:id="rId13"/>
    <p:sldId id="3813" r:id="rId14"/>
    <p:sldId id="1554" r:id="rId15"/>
    <p:sldId id="1541" r:id="rId16"/>
    <p:sldId id="1549" r:id="rId17"/>
    <p:sldId id="1550" r:id="rId18"/>
    <p:sldId id="3814" r:id="rId19"/>
    <p:sldId id="1308" r:id="rId20"/>
    <p:sldId id="1310" r:id="rId21"/>
    <p:sldId id="3802" r:id="rId22"/>
    <p:sldId id="1326" r:id="rId23"/>
    <p:sldId id="1328" r:id="rId24"/>
    <p:sldId id="312" r:id="rId25"/>
    <p:sldId id="3798" r:id="rId26"/>
    <p:sldId id="257" r:id="rId27"/>
    <p:sldId id="258" r:id="rId28"/>
    <p:sldId id="259" r:id="rId29"/>
    <p:sldId id="260" r:id="rId30"/>
    <p:sldId id="274" r:id="rId31"/>
    <p:sldId id="275" r:id="rId32"/>
    <p:sldId id="3815" r:id="rId33"/>
    <p:sldId id="3811" r:id="rId34"/>
    <p:sldId id="298" r:id="rId35"/>
    <p:sldId id="299" r:id="rId36"/>
    <p:sldId id="302"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246"/>
    <a:srgbClr val="157D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D19629-1096-48DE-A58A-A63DEC25D54E}" v="19" dt="2025-02-10T13:17:28.97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3705" autoAdjust="0"/>
  </p:normalViewPr>
  <p:slideViewPr>
    <p:cSldViewPr snapToGrid="0" snapToObjects="1">
      <p:cViewPr varScale="1">
        <p:scale>
          <a:sx n="52" d="100"/>
          <a:sy n="52" d="100"/>
        </p:scale>
        <p:origin x="876" y="186"/>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De Blas Martín" userId="3cab520c-1c65-4a8f-a402-f063304fb892" providerId="ADAL" clId="{B2D19629-1096-48DE-A58A-A63DEC25D54E}"/>
    <pc:docChg chg="undo custSel addSld delSld modSld sldOrd delMainMaster">
      <pc:chgData name="Patricia De Blas Martín" userId="3cab520c-1c65-4a8f-a402-f063304fb892" providerId="ADAL" clId="{B2D19629-1096-48DE-A58A-A63DEC25D54E}" dt="2025-02-10T13:15:49.518" v="176"/>
      <pc:docMkLst>
        <pc:docMk/>
      </pc:docMkLst>
      <pc:sldChg chg="addSp delSp modSp mod">
        <pc:chgData name="Patricia De Blas Martín" userId="3cab520c-1c65-4a8f-a402-f063304fb892" providerId="ADAL" clId="{B2D19629-1096-48DE-A58A-A63DEC25D54E}" dt="2025-02-08T10:39:11.539" v="163" actId="1076"/>
        <pc:sldMkLst>
          <pc:docMk/>
          <pc:sldMk cId="0" sldId="256"/>
        </pc:sldMkLst>
        <pc:spChg chg="mod">
          <ac:chgData name="Patricia De Blas Martín" userId="3cab520c-1c65-4a8f-a402-f063304fb892" providerId="ADAL" clId="{B2D19629-1096-48DE-A58A-A63DEC25D54E}" dt="2025-02-08T10:39:11.539" v="163" actId="1076"/>
          <ac:spMkLst>
            <pc:docMk/>
            <pc:sldMk cId="0" sldId="256"/>
            <ac:spMk id="3" creationId="{5208ACE7-AE96-4B5C-B86B-53A182218761}"/>
          </ac:spMkLst>
        </pc:spChg>
        <pc:spChg chg="mod">
          <ac:chgData name="Patricia De Blas Martín" userId="3cab520c-1c65-4a8f-a402-f063304fb892" providerId="ADAL" clId="{B2D19629-1096-48DE-A58A-A63DEC25D54E}" dt="2025-02-08T10:24:14.580" v="49" actId="20577"/>
          <ac:spMkLst>
            <pc:docMk/>
            <pc:sldMk cId="0" sldId="256"/>
            <ac:spMk id="8" creationId="{494AAF5E-6269-0B56-74EB-AD20D06FCB08}"/>
          </ac:spMkLst>
        </pc:spChg>
        <pc:picChg chg="mod">
          <ac:chgData name="Patricia De Blas Martín" userId="3cab520c-1c65-4a8f-a402-f063304fb892" providerId="ADAL" clId="{B2D19629-1096-48DE-A58A-A63DEC25D54E}" dt="2025-02-08T10:26:19.412" v="104" actId="14826"/>
          <ac:picMkLst>
            <pc:docMk/>
            <pc:sldMk cId="0" sldId="256"/>
            <ac:picMk id="22" creationId="{D8C89E1D-BC71-F926-471B-757DA33C82E7}"/>
          </ac:picMkLst>
        </pc:picChg>
      </pc:sldChg>
      <pc:sldChg chg="del delDesignElem">
        <pc:chgData name="Patricia De Blas Martín" userId="3cab520c-1c65-4a8f-a402-f063304fb892" providerId="ADAL" clId="{B2D19629-1096-48DE-A58A-A63DEC25D54E}" dt="2025-02-08T10:36:30.820" v="148" actId="2696"/>
        <pc:sldMkLst>
          <pc:docMk/>
          <pc:sldMk cId="796607014" sldId="265"/>
        </pc:sldMkLst>
      </pc:sldChg>
      <pc:sldChg chg="del">
        <pc:chgData name="Patricia De Blas Martín" userId="3cab520c-1c65-4a8f-a402-f063304fb892" providerId="ADAL" clId="{B2D19629-1096-48DE-A58A-A63DEC25D54E}" dt="2025-02-08T10:27:05.487" v="106" actId="2696"/>
        <pc:sldMkLst>
          <pc:docMk/>
          <pc:sldMk cId="0" sldId="285"/>
        </pc:sldMkLst>
      </pc:sldChg>
      <pc:sldChg chg="del">
        <pc:chgData name="Patricia De Blas Martín" userId="3cab520c-1c65-4a8f-a402-f063304fb892" providerId="ADAL" clId="{B2D19629-1096-48DE-A58A-A63DEC25D54E}" dt="2025-02-08T10:27:05.487" v="106" actId="2696"/>
        <pc:sldMkLst>
          <pc:docMk/>
          <pc:sldMk cId="0" sldId="300"/>
        </pc:sldMkLst>
      </pc:sldChg>
      <pc:sldChg chg="del">
        <pc:chgData name="Patricia De Blas Martín" userId="3cab520c-1c65-4a8f-a402-f063304fb892" providerId="ADAL" clId="{B2D19629-1096-48DE-A58A-A63DEC25D54E}" dt="2025-02-08T10:27:05.487" v="106" actId="2696"/>
        <pc:sldMkLst>
          <pc:docMk/>
          <pc:sldMk cId="3545519922" sldId="315"/>
        </pc:sldMkLst>
      </pc:sldChg>
      <pc:sldChg chg="del">
        <pc:chgData name="Patricia De Blas Martín" userId="3cab520c-1c65-4a8f-a402-f063304fb892" providerId="ADAL" clId="{B2D19629-1096-48DE-A58A-A63DEC25D54E}" dt="2025-02-08T10:27:29.914" v="108" actId="2696"/>
        <pc:sldMkLst>
          <pc:docMk/>
          <pc:sldMk cId="335943022" sldId="351"/>
        </pc:sldMkLst>
      </pc:sldChg>
      <pc:sldChg chg="del">
        <pc:chgData name="Patricia De Blas Martín" userId="3cab520c-1c65-4a8f-a402-f063304fb892" providerId="ADAL" clId="{B2D19629-1096-48DE-A58A-A63DEC25D54E}" dt="2025-02-08T10:27:23.032" v="107" actId="2696"/>
        <pc:sldMkLst>
          <pc:docMk/>
          <pc:sldMk cId="630053310" sldId="354"/>
        </pc:sldMkLst>
      </pc:sldChg>
      <pc:sldChg chg="del">
        <pc:chgData name="Patricia De Blas Martín" userId="3cab520c-1c65-4a8f-a402-f063304fb892" providerId="ADAL" clId="{B2D19629-1096-48DE-A58A-A63DEC25D54E}" dt="2025-02-08T10:27:29.914" v="108" actId="2696"/>
        <pc:sldMkLst>
          <pc:docMk/>
          <pc:sldMk cId="1843688087" sldId="356"/>
        </pc:sldMkLst>
      </pc:sldChg>
      <pc:sldChg chg="del">
        <pc:chgData name="Patricia De Blas Martín" userId="3cab520c-1c65-4a8f-a402-f063304fb892" providerId="ADAL" clId="{B2D19629-1096-48DE-A58A-A63DEC25D54E}" dt="2025-02-08T10:32:16.287" v="130" actId="2696"/>
        <pc:sldMkLst>
          <pc:docMk/>
          <pc:sldMk cId="1313900135" sldId="1169"/>
        </pc:sldMkLst>
      </pc:sldChg>
      <pc:sldChg chg="del">
        <pc:chgData name="Patricia De Blas Martín" userId="3cab520c-1c65-4a8f-a402-f063304fb892" providerId="ADAL" clId="{B2D19629-1096-48DE-A58A-A63DEC25D54E}" dt="2025-02-08T10:33:10.382" v="137"/>
        <pc:sldMkLst>
          <pc:docMk/>
          <pc:sldMk cId="766647296" sldId="1308"/>
        </pc:sldMkLst>
      </pc:sldChg>
      <pc:sldChg chg="del">
        <pc:chgData name="Patricia De Blas Martín" userId="3cab520c-1c65-4a8f-a402-f063304fb892" providerId="ADAL" clId="{B2D19629-1096-48DE-A58A-A63DEC25D54E}" dt="2025-02-08T10:33:10.382" v="137"/>
        <pc:sldMkLst>
          <pc:docMk/>
          <pc:sldMk cId="4090447508" sldId="1310"/>
        </pc:sldMkLst>
      </pc:sldChg>
      <pc:sldChg chg="del">
        <pc:chgData name="Patricia De Blas Martín" userId="3cab520c-1c65-4a8f-a402-f063304fb892" providerId="ADAL" clId="{B2D19629-1096-48DE-A58A-A63DEC25D54E}" dt="2025-02-08T10:33:10.382" v="137"/>
        <pc:sldMkLst>
          <pc:docMk/>
          <pc:sldMk cId="2340733413" sldId="1326"/>
        </pc:sldMkLst>
      </pc:sldChg>
      <pc:sldChg chg="del modAnim">
        <pc:chgData name="Patricia De Blas Martín" userId="3cab520c-1c65-4a8f-a402-f063304fb892" providerId="ADAL" clId="{B2D19629-1096-48DE-A58A-A63DEC25D54E}" dt="2025-02-10T13:15:49.518" v="176"/>
        <pc:sldMkLst>
          <pc:docMk/>
          <pc:sldMk cId="3175174357" sldId="1328"/>
        </pc:sldMkLst>
      </pc:sldChg>
      <pc:sldChg chg="del">
        <pc:chgData name="Patricia De Blas Martín" userId="3cab520c-1c65-4a8f-a402-f063304fb892" providerId="ADAL" clId="{B2D19629-1096-48DE-A58A-A63DEC25D54E}" dt="2025-02-08T10:38:13.040" v="162" actId="2696"/>
        <pc:sldMkLst>
          <pc:docMk/>
          <pc:sldMk cId="668476442" sldId="1537"/>
        </pc:sldMkLst>
      </pc:sldChg>
      <pc:sldChg chg="addSp modSp mod">
        <pc:chgData name="Patricia De Blas Martín" userId="3cab520c-1c65-4a8f-a402-f063304fb892" providerId="ADAL" clId="{B2D19629-1096-48DE-A58A-A63DEC25D54E}" dt="2025-02-08T10:35:57.815" v="146" actId="1076"/>
        <pc:sldMkLst>
          <pc:docMk/>
          <pc:sldMk cId="2466033548" sldId="1541"/>
        </pc:sldMkLst>
        <pc:picChg chg="add mod">
          <ac:chgData name="Patricia De Blas Martín" userId="3cab520c-1c65-4a8f-a402-f063304fb892" providerId="ADAL" clId="{B2D19629-1096-48DE-A58A-A63DEC25D54E}" dt="2025-02-08T10:35:57.815" v="146" actId="1076"/>
          <ac:picMkLst>
            <pc:docMk/>
            <pc:sldMk cId="2466033548" sldId="1541"/>
            <ac:picMk id="2" creationId="{B9FB22F8-B5CC-44F7-1C08-17A28C8017DB}"/>
          </ac:picMkLst>
        </pc:picChg>
      </pc:sldChg>
      <pc:sldChg chg="addSp delSp modSp mod">
        <pc:chgData name="Patricia De Blas Martín" userId="3cab520c-1c65-4a8f-a402-f063304fb892" providerId="ADAL" clId="{B2D19629-1096-48DE-A58A-A63DEC25D54E}" dt="2025-02-08T10:36:07.635" v="147" actId="478"/>
        <pc:sldMkLst>
          <pc:docMk/>
          <pc:sldMk cId="1841483405" sldId="1550"/>
        </pc:sldMkLst>
      </pc:sldChg>
      <pc:sldChg chg="addSp modSp mod">
        <pc:chgData name="Patricia De Blas Martín" userId="3cab520c-1c65-4a8f-a402-f063304fb892" providerId="ADAL" clId="{B2D19629-1096-48DE-A58A-A63DEC25D54E}" dt="2025-02-08T10:35:52.940" v="144" actId="1076"/>
        <pc:sldMkLst>
          <pc:docMk/>
          <pc:sldMk cId="2521751584" sldId="1554"/>
        </pc:sldMkLst>
        <pc:picChg chg="add mod">
          <ac:chgData name="Patricia De Blas Martín" userId="3cab520c-1c65-4a8f-a402-f063304fb892" providerId="ADAL" clId="{B2D19629-1096-48DE-A58A-A63DEC25D54E}" dt="2025-02-08T10:35:52.940" v="144" actId="1076"/>
          <ac:picMkLst>
            <pc:docMk/>
            <pc:sldMk cId="2521751584" sldId="1554"/>
            <ac:picMk id="2" creationId="{6A6DDA2D-3E02-37B5-9E50-D1BE98121F87}"/>
          </ac:picMkLst>
        </pc:picChg>
      </pc:sldChg>
      <pc:sldChg chg="del">
        <pc:chgData name="Patricia De Blas Martín" userId="3cab520c-1c65-4a8f-a402-f063304fb892" providerId="ADAL" clId="{B2D19629-1096-48DE-A58A-A63DEC25D54E}" dt="2025-02-08T10:27:35.877" v="109" actId="2696"/>
        <pc:sldMkLst>
          <pc:docMk/>
          <pc:sldMk cId="3850029659" sldId="3297"/>
        </pc:sldMkLst>
      </pc:sldChg>
      <pc:sldChg chg="del">
        <pc:chgData name="Patricia De Blas Martín" userId="3cab520c-1c65-4a8f-a402-f063304fb892" providerId="ADAL" clId="{B2D19629-1096-48DE-A58A-A63DEC25D54E}" dt="2025-02-08T10:32:16.287" v="130" actId="2696"/>
        <pc:sldMkLst>
          <pc:docMk/>
          <pc:sldMk cId="3659507628" sldId="3797"/>
        </pc:sldMkLst>
      </pc:sldChg>
      <pc:sldChg chg="del">
        <pc:chgData name="Patricia De Blas Martín" userId="3cab520c-1c65-4a8f-a402-f063304fb892" providerId="ADAL" clId="{B2D19629-1096-48DE-A58A-A63DEC25D54E}" dt="2025-02-08T10:32:16.287" v="130" actId="2696"/>
        <pc:sldMkLst>
          <pc:docMk/>
          <pc:sldMk cId="3614204324" sldId="3799"/>
        </pc:sldMkLst>
      </pc:sldChg>
      <pc:sldChg chg="del">
        <pc:chgData name="Patricia De Blas Martín" userId="3cab520c-1c65-4a8f-a402-f063304fb892" providerId="ADAL" clId="{B2D19629-1096-48DE-A58A-A63DEC25D54E}" dt="2025-02-08T10:33:10.382" v="137"/>
        <pc:sldMkLst>
          <pc:docMk/>
          <pc:sldMk cId="1649557145" sldId="3802"/>
        </pc:sldMkLst>
      </pc:sldChg>
      <pc:sldChg chg="del">
        <pc:chgData name="Patricia De Blas Martín" userId="3cab520c-1c65-4a8f-a402-f063304fb892" providerId="ADAL" clId="{B2D19629-1096-48DE-A58A-A63DEC25D54E}" dt="2025-02-08T10:37:48.624" v="161" actId="2696"/>
        <pc:sldMkLst>
          <pc:docMk/>
          <pc:sldMk cId="802946781" sldId="3807"/>
        </pc:sldMkLst>
      </pc:sldChg>
      <pc:sldChg chg="del">
        <pc:chgData name="Patricia De Blas Martín" userId="3cab520c-1c65-4a8f-a402-f063304fb892" providerId="ADAL" clId="{B2D19629-1096-48DE-A58A-A63DEC25D54E}" dt="2025-02-08T10:26:50.143" v="105" actId="2696"/>
        <pc:sldMkLst>
          <pc:docMk/>
          <pc:sldMk cId="134113608" sldId="3808"/>
        </pc:sldMkLst>
      </pc:sldChg>
      <pc:sldChg chg="addSp delSp modSp new mod">
        <pc:chgData name="Patricia De Blas Martín" userId="3cab520c-1c65-4a8f-a402-f063304fb892" providerId="ADAL" clId="{B2D19629-1096-48DE-A58A-A63DEC25D54E}" dt="2025-02-10T13:10:09.291" v="174" actId="1076"/>
        <pc:sldMkLst>
          <pc:docMk/>
          <pc:sldMk cId="3367278825" sldId="3808"/>
        </pc:sldMkLst>
        <pc:spChg chg="add mod">
          <ac:chgData name="Patricia De Blas Martín" userId="3cab520c-1c65-4a8f-a402-f063304fb892" providerId="ADAL" clId="{B2D19629-1096-48DE-A58A-A63DEC25D54E}" dt="2025-02-08T10:28:24.313" v="112" actId="207"/>
          <ac:spMkLst>
            <pc:docMk/>
            <pc:sldMk cId="3367278825" sldId="3808"/>
            <ac:spMk id="2" creationId="{69CB6052-797D-F36E-7774-1A6349195768}"/>
          </ac:spMkLst>
        </pc:spChg>
        <pc:spChg chg="add del mod">
          <ac:chgData name="Patricia De Blas Martín" userId="3cab520c-1c65-4a8f-a402-f063304fb892" providerId="ADAL" clId="{B2D19629-1096-48DE-A58A-A63DEC25D54E}" dt="2025-02-10T13:02:16.516" v="167" actId="11529"/>
          <ac:spMkLst>
            <pc:docMk/>
            <pc:sldMk cId="3367278825" sldId="3808"/>
            <ac:spMk id="3" creationId="{F686722D-093A-55C1-8170-B45119AB2EFB}"/>
          </ac:spMkLst>
        </pc:spChg>
        <pc:picChg chg="add mod">
          <ac:chgData name="Patricia De Blas Martín" userId="3cab520c-1c65-4a8f-a402-f063304fb892" providerId="ADAL" clId="{B2D19629-1096-48DE-A58A-A63DEC25D54E}" dt="2025-02-08T10:28:52.037" v="116" actId="14100"/>
          <ac:picMkLst>
            <pc:docMk/>
            <pc:sldMk cId="3367278825" sldId="3808"/>
            <ac:picMk id="4" creationId="{50B50AF9-0A17-07F1-83BE-1F33DB6C55DA}"/>
          </ac:picMkLst>
        </pc:picChg>
        <pc:picChg chg="add mod">
          <ac:chgData name="Patricia De Blas Martín" userId="3cab520c-1c65-4a8f-a402-f063304fb892" providerId="ADAL" clId="{B2D19629-1096-48DE-A58A-A63DEC25D54E}" dt="2025-02-10T13:10:09.291" v="174" actId="1076"/>
          <ac:picMkLst>
            <pc:docMk/>
            <pc:sldMk cId="3367278825" sldId="3808"/>
            <ac:picMk id="7" creationId="{94EEB8D2-C103-6C21-A667-5A7DD67BEA8A}"/>
          </ac:picMkLst>
        </pc:picChg>
      </pc:sldChg>
      <pc:sldChg chg="del">
        <pc:chgData name="Patricia De Blas Martín" userId="3cab520c-1c65-4a8f-a402-f063304fb892" providerId="ADAL" clId="{B2D19629-1096-48DE-A58A-A63DEC25D54E}" dt="2025-02-08T10:26:50.143" v="105" actId="2696"/>
        <pc:sldMkLst>
          <pc:docMk/>
          <pc:sldMk cId="1710570275" sldId="3809"/>
        </pc:sldMkLst>
      </pc:sldChg>
      <pc:sldChg chg="add del ord">
        <pc:chgData name="Patricia De Blas Martín" userId="3cab520c-1c65-4a8f-a402-f063304fb892" providerId="ADAL" clId="{B2D19629-1096-48DE-A58A-A63DEC25D54E}" dt="2025-02-08T10:37:40.862" v="160" actId="2696"/>
        <pc:sldMkLst>
          <pc:docMk/>
          <pc:sldMk cId="2433873961" sldId="3809"/>
        </pc:sldMkLst>
      </pc:sldChg>
      <pc:sldChg chg="add del ord">
        <pc:chgData name="Patricia De Blas Martín" userId="3cab520c-1c65-4a8f-a402-f063304fb892" providerId="ADAL" clId="{B2D19629-1096-48DE-A58A-A63DEC25D54E}" dt="2025-02-08T10:37:40.862" v="160" actId="2696"/>
        <pc:sldMkLst>
          <pc:docMk/>
          <pc:sldMk cId="873946159" sldId="3810"/>
        </pc:sldMkLst>
      </pc:sldChg>
      <pc:sldChg chg="addSp modSp add del mod ord">
        <pc:chgData name="Patricia De Blas Martín" userId="3cab520c-1c65-4a8f-a402-f063304fb892" providerId="ADAL" clId="{B2D19629-1096-48DE-A58A-A63DEC25D54E}" dt="2025-02-10T13:07:44.186" v="169" actId="2696"/>
        <pc:sldMkLst>
          <pc:docMk/>
          <pc:sldMk cId="3746324528" sldId="3811"/>
        </pc:sldMkLst>
      </pc:sldChg>
      <pc:sldChg chg="del">
        <pc:chgData name="Patricia De Blas Martín" userId="3cab520c-1c65-4a8f-a402-f063304fb892" providerId="ADAL" clId="{B2D19629-1096-48DE-A58A-A63DEC25D54E}" dt="2025-02-10T13:08:23.039" v="170" actId="2696"/>
        <pc:sldMkLst>
          <pc:docMk/>
          <pc:sldMk cId="3457298209" sldId="3815"/>
        </pc:sldMkLst>
      </pc:sldChg>
      <pc:sldMasterChg chg="delSldLayout">
        <pc:chgData name="Patricia De Blas Martín" userId="3cab520c-1c65-4a8f-a402-f063304fb892" providerId="ADAL" clId="{B2D19629-1096-48DE-A58A-A63DEC25D54E}" dt="2025-02-08T10:36:30.820" v="148" actId="2696"/>
        <pc:sldMasterMkLst>
          <pc:docMk/>
          <pc:sldMasterMk cId="0" sldId="2147483648"/>
        </pc:sldMasterMkLst>
        <pc:sldLayoutChg chg="del">
          <pc:chgData name="Patricia De Blas Martín" userId="3cab520c-1c65-4a8f-a402-f063304fb892" providerId="ADAL" clId="{B2D19629-1096-48DE-A58A-A63DEC25D54E}" dt="2025-02-08T10:32:16.287" v="130" actId="2696"/>
          <pc:sldLayoutMkLst>
            <pc:docMk/>
            <pc:sldMasterMk cId="0" sldId="2147483648"/>
            <pc:sldLayoutMk cId="3708408248" sldId="2147483657"/>
          </pc:sldLayoutMkLst>
        </pc:sldLayoutChg>
        <pc:sldLayoutChg chg="del">
          <pc:chgData name="Patricia De Blas Martín" userId="3cab520c-1c65-4a8f-a402-f063304fb892" providerId="ADAL" clId="{B2D19629-1096-48DE-A58A-A63DEC25D54E}" dt="2025-02-08T10:36:30.820" v="148" actId="2696"/>
          <pc:sldLayoutMkLst>
            <pc:docMk/>
            <pc:sldMasterMk cId="0" sldId="2147483648"/>
            <pc:sldLayoutMk cId="4064003491" sldId="2147483687"/>
          </pc:sldLayoutMkLst>
        </pc:sldLayoutChg>
      </pc:sldMasterChg>
      <pc:sldMasterChg chg="del delSldLayout">
        <pc:chgData name="Patricia De Blas Martín" userId="3cab520c-1c65-4a8f-a402-f063304fb892" providerId="ADAL" clId="{B2D19629-1096-48DE-A58A-A63DEC25D54E}" dt="2025-02-08T10:37:48.624" v="161" actId="2696"/>
        <pc:sldMasterMkLst>
          <pc:docMk/>
          <pc:sldMasterMk cId="1028735778" sldId="2147483658"/>
        </pc:sldMasterMkLst>
        <pc:sldLayoutChg chg="del">
          <pc:chgData name="Patricia De Blas Martín" userId="3cab520c-1c65-4a8f-a402-f063304fb892" providerId="ADAL" clId="{B2D19629-1096-48DE-A58A-A63DEC25D54E}" dt="2025-02-08T10:37:48.624" v="161" actId="2696"/>
          <pc:sldLayoutMkLst>
            <pc:docMk/>
            <pc:sldMasterMk cId="1028735778" sldId="2147483658"/>
            <pc:sldLayoutMk cId="3766853724" sldId="2147483659"/>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21618836" sldId="2147483660"/>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595001728" sldId="2147483661"/>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788605989" sldId="2147483662"/>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2401606997" sldId="2147483663"/>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3632276723" sldId="2147483664"/>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1820347568" sldId="2147483665"/>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1531802506" sldId="2147483666"/>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2344493735" sldId="2147483667"/>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3500027453" sldId="2147483668"/>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2499978788" sldId="2147483669"/>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111932943" sldId="2147483670"/>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3892520462" sldId="2147483671"/>
          </pc:sldLayoutMkLst>
        </pc:sldLayoutChg>
        <pc:sldLayoutChg chg="del">
          <pc:chgData name="Patricia De Blas Martín" userId="3cab520c-1c65-4a8f-a402-f063304fb892" providerId="ADAL" clId="{B2D19629-1096-48DE-A58A-A63DEC25D54E}" dt="2025-02-08T10:37:48.624" v="161" actId="2696"/>
          <pc:sldLayoutMkLst>
            <pc:docMk/>
            <pc:sldMasterMk cId="1028735778" sldId="2147483658"/>
            <pc:sldLayoutMk cId="3548119107" sldId="2147483672"/>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image" Target="../media/image31.png"/><Relationship Id="rId4" Type="http://schemas.openxmlformats.org/officeDocument/2006/relationships/image" Target="../media/image34.pn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e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1.png"/><Relationship Id="rId4"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image" Target="../media/image35.jpe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D88FB-9DBF-4CD9-99EC-2166BF1F0C30}" type="doc">
      <dgm:prSet loTypeId="urn:microsoft.com/office/officeart/2008/layout/CircularPictureCallout" loCatId="picture" qsTypeId="urn:microsoft.com/office/officeart/2005/8/quickstyle/3d3" qsCatId="3D" csTypeId="urn:microsoft.com/office/officeart/2005/8/colors/accent1_2" csCatId="accent1" phldr="1"/>
      <dgm:spPr/>
      <dgm:t>
        <a:bodyPr/>
        <a:lstStyle/>
        <a:p>
          <a:endParaRPr lang="en-US"/>
        </a:p>
      </dgm:t>
    </dgm:pt>
    <dgm:pt modelId="{EDF2B77D-1B45-4D3F-906C-E505ACA9B481}">
      <dgm:prSet/>
      <dgm:spPr/>
      <dgm:t>
        <a:bodyPr/>
        <a:lstStyle/>
        <a:p>
          <a:endParaRPr lang="en-US"/>
        </a:p>
      </dgm:t>
    </dgm:pt>
    <dgm:pt modelId="{C0A5E238-D2AD-448B-9C43-192A71E97192}" type="parTrans" cxnId="{4A45091D-8EFC-4BE4-9F08-ADADFEFB5FD9}">
      <dgm:prSet/>
      <dgm:spPr/>
      <dgm:t>
        <a:bodyPr/>
        <a:lstStyle/>
        <a:p>
          <a:endParaRPr lang="en-US"/>
        </a:p>
      </dgm:t>
    </dgm:pt>
    <dgm:pt modelId="{7EBBEF02-2DF9-41E9-940A-B1222F9FDEF0}" type="sibTrans" cxnId="{4A45091D-8EFC-4BE4-9F08-ADADFEFB5FD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14" t="-6785" r="714" b="-2499"/>
          </a:stretch>
        </a:blipFill>
      </dgm:spPr>
      <dgm:t>
        <a:bodyPr/>
        <a:lstStyle/>
        <a:p>
          <a:endParaRPr lang="en-US"/>
        </a:p>
      </dgm:t>
    </dgm:pt>
    <dgm:pt modelId="{C4468012-F104-4C0B-9AEF-2B965B01E7F9}">
      <dgm:prSet phldrT="[Texto]" phldr="1"/>
      <dgm:spPr/>
      <dgm:t>
        <a:bodyPr/>
        <a:lstStyle/>
        <a:p>
          <a:endParaRPr lang="en-US"/>
        </a:p>
      </dgm:t>
    </dgm:pt>
    <dgm:pt modelId="{BEC8BEB1-2894-49B4-A527-AD39967474E1}" type="parTrans" cxnId="{BD748915-5E33-491C-AEA2-3C053531B7D8}">
      <dgm:prSet/>
      <dgm:spPr/>
      <dgm:t>
        <a:bodyPr/>
        <a:lstStyle/>
        <a:p>
          <a:endParaRPr lang="en-US"/>
        </a:p>
      </dgm:t>
    </dgm:pt>
    <dgm:pt modelId="{4F472DA7-1287-4FD7-BA99-D4AEFD757F5A}" type="sibTrans" cxnId="{BD748915-5E33-491C-AEA2-3C053531B7D8}">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558CABC6-BAFE-4D07-8EC5-9FB81A377ED1}">
      <dgm:prSet phldrT="[Texto]" phldr="1"/>
      <dgm:spPr/>
      <dgm:t>
        <a:bodyPr/>
        <a:lstStyle/>
        <a:p>
          <a:endParaRPr lang="en-US" dirty="0"/>
        </a:p>
      </dgm:t>
    </dgm:pt>
    <dgm:pt modelId="{D1C633EC-B953-434B-A8CA-040F13D5AA78}" type="sibTrans" cxnId="{CAEE302C-694F-4C85-96D3-B66099869AA9}">
      <dgm:prSet/>
      <dgm:spPr>
        <a:blipFill rotWithShape="1">
          <a:blip xmlns:r="http://schemas.openxmlformats.org/officeDocument/2006/relationships" r:embed="rId3"/>
          <a:srcRect/>
          <a:stretch>
            <a:fillRect/>
          </a:stretch>
        </a:blipFill>
      </dgm:spPr>
      <dgm:t>
        <a:bodyPr/>
        <a:lstStyle/>
        <a:p>
          <a:endParaRPr lang="en-US"/>
        </a:p>
      </dgm:t>
    </dgm:pt>
    <dgm:pt modelId="{0EB0210F-4E5C-45B4-A100-05320D76A61B}" type="parTrans" cxnId="{CAEE302C-694F-4C85-96D3-B66099869AA9}">
      <dgm:prSet/>
      <dgm:spPr/>
      <dgm:t>
        <a:bodyPr/>
        <a:lstStyle/>
        <a:p>
          <a:endParaRPr lang="en-US"/>
        </a:p>
      </dgm:t>
    </dgm:pt>
    <dgm:pt modelId="{2CA2A61A-1F0A-426A-8DF4-9A3E57618F2C}">
      <dgm:prSet phldrT="[Texto]" phldr="1"/>
      <dgm:spPr/>
      <dgm:t>
        <a:bodyPr/>
        <a:lstStyle/>
        <a:p>
          <a:endParaRPr lang="en-US"/>
        </a:p>
      </dgm:t>
    </dgm:pt>
    <dgm:pt modelId="{3EF43003-9DB9-42C8-AEAA-7EA63DE4CBCD}" type="sibTrans" cxnId="{D65564A4-0797-4E50-9848-BE44E0F61EC3}">
      <dgm:prSet/>
      <dgm:spPr>
        <a:blipFill rotWithShape="1">
          <a:blip xmlns:r="http://schemas.openxmlformats.org/officeDocument/2006/relationships" r:embed="rId4"/>
          <a:srcRect/>
          <a:stretch>
            <a:fillRect l="-2000" r="-2000"/>
          </a:stretch>
        </a:blipFill>
      </dgm:spPr>
      <dgm:t>
        <a:bodyPr/>
        <a:lstStyle/>
        <a:p>
          <a:endParaRPr lang="en-US"/>
        </a:p>
      </dgm:t>
    </dgm:pt>
    <dgm:pt modelId="{3C590C50-1F6D-4542-8EF6-C5A529694905}" type="parTrans" cxnId="{D65564A4-0797-4E50-9848-BE44E0F61EC3}">
      <dgm:prSet/>
      <dgm:spPr/>
      <dgm:t>
        <a:bodyPr/>
        <a:lstStyle/>
        <a:p>
          <a:endParaRPr lang="en-US"/>
        </a:p>
      </dgm:t>
    </dgm:pt>
    <dgm:pt modelId="{FF4833DB-E0C8-49E0-9466-BEC081B94E78}" type="pres">
      <dgm:prSet presAssocID="{42DD88FB-9DBF-4CD9-99EC-2166BF1F0C30}" presName="Name0" presStyleCnt="0">
        <dgm:presLayoutVars>
          <dgm:chMax val="7"/>
          <dgm:chPref val="7"/>
          <dgm:dir/>
        </dgm:presLayoutVars>
      </dgm:prSet>
      <dgm:spPr/>
    </dgm:pt>
    <dgm:pt modelId="{CED8C86B-2E02-45DA-830F-0B71768279AE}" type="pres">
      <dgm:prSet presAssocID="{42DD88FB-9DBF-4CD9-99EC-2166BF1F0C30}" presName="Name1" presStyleCnt="0"/>
      <dgm:spPr/>
    </dgm:pt>
    <dgm:pt modelId="{ACBCB4C4-4DC7-45CA-BEA5-D54DC1442CF1}" type="pres">
      <dgm:prSet presAssocID="{7EBBEF02-2DF9-41E9-940A-B1222F9FDEF0}" presName="picture_1" presStyleCnt="0"/>
      <dgm:spPr/>
    </dgm:pt>
    <dgm:pt modelId="{1CB9D344-068D-4D35-BF4D-20D6AF4524D3}" type="pres">
      <dgm:prSet presAssocID="{7EBBEF02-2DF9-41E9-940A-B1222F9FDEF0}" presName="pictureRepeatNode" presStyleLbl="alignImgPlace1" presStyleIdx="0" presStyleCnt="4" custScaleX="91295" custScaleY="91295"/>
      <dgm:spPr/>
    </dgm:pt>
    <dgm:pt modelId="{462D9E96-D522-4CD8-B63D-7B0C683B0F90}" type="pres">
      <dgm:prSet presAssocID="{EDF2B77D-1B45-4D3F-906C-E505ACA9B481}" presName="text_1" presStyleLbl="node1" presStyleIdx="0" presStyleCnt="0">
        <dgm:presLayoutVars>
          <dgm:bulletEnabled val="1"/>
        </dgm:presLayoutVars>
      </dgm:prSet>
      <dgm:spPr/>
    </dgm:pt>
    <dgm:pt modelId="{086DE9F7-9F54-48C2-B238-A2CAADA8A7D9}" type="pres">
      <dgm:prSet presAssocID="{D1C633EC-B953-434B-A8CA-040F13D5AA78}" presName="picture_2" presStyleCnt="0"/>
      <dgm:spPr/>
    </dgm:pt>
    <dgm:pt modelId="{8C6E03B7-B697-4CE9-B7CB-41DA52FA8AAA}" type="pres">
      <dgm:prSet presAssocID="{D1C633EC-B953-434B-A8CA-040F13D5AA78}" presName="pictureRepeatNode" presStyleLbl="alignImgPlace1" presStyleIdx="1" presStyleCnt="4" custScaleX="187311" custScaleY="187311" custLinFactNeighborX="14461" custLinFactNeighborY="-59803"/>
      <dgm:spPr/>
    </dgm:pt>
    <dgm:pt modelId="{C450C5CE-EC8C-4BB7-8030-6068D4BBD43E}" type="pres">
      <dgm:prSet presAssocID="{558CABC6-BAFE-4D07-8EC5-9FB81A377ED1}" presName="line_2" presStyleLbl="parChTrans1D1" presStyleIdx="0" presStyleCnt="3"/>
      <dgm:spPr/>
    </dgm:pt>
    <dgm:pt modelId="{56CD2352-0959-46F9-B554-0DDA742B31C2}" type="pres">
      <dgm:prSet presAssocID="{558CABC6-BAFE-4D07-8EC5-9FB81A377ED1}" presName="textparent_2" presStyleLbl="node1" presStyleIdx="0" presStyleCnt="0"/>
      <dgm:spPr/>
    </dgm:pt>
    <dgm:pt modelId="{72C146DF-412E-4DD4-98DE-5F47404836C9}" type="pres">
      <dgm:prSet presAssocID="{558CABC6-BAFE-4D07-8EC5-9FB81A377ED1}" presName="text_2" presStyleLbl="revTx" presStyleIdx="0" presStyleCnt="3" custFlipVert="1" custFlipHor="0" custScaleX="222604" custScaleY="5055">
        <dgm:presLayoutVars>
          <dgm:bulletEnabled val="1"/>
        </dgm:presLayoutVars>
      </dgm:prSet>
      <dgm:spPr/>
    </dgm:pt>
    <dgm:pt modelId="{E782FC48-1B14-49EA-91EE-301032241A58}" type="pres">
      <dgm:prSet presAssocID="{3EF43003-9DB9-42C8-AEAA-7EA63DE4CBCD}" presName="picture_3" presStyleCnt="0"/>
      <dgm:spPr/>
    </dgm:pt>
    <dgm:pt modelId="{6776CB8C-F0BF-40D1-A6FC-B982342FF8B3}" type="pres">
      <dgm:prSet presAssocID="{3EF43003-9DB9-42C8-AEAA-7EA63DE4CBCD}" presName="pictureRepeatNode" presStyleLbl="alignImgPlace1" presStyleIdx="2" presStyleCnt="4" custScaleX="187311" custScaleY="187311" custLinFactNeighborX="-6620" custLinFactNeighborY="16032"/>
      <dgm:spPr/>
    </dgm:pt>
    <dgm:pt modelId="{ED41495E-5FA3-4C7E-8517-FD3DC473E6DB}" type="pres">
      <dgm:prSet presAssocID="{2CA2A61A-1F0A-426A-8DF4-9A3E57618F2C}" presName="line_3" presStyleLbl="parChTrans1D1" presStyleIdx="1" presStyleCnt="3"/>
      <dgm:spPr/>
    </dgm:pt>
    <dgm:pt modelId="{A4927B1C-79FA-4E03-93E8-6A0EC112F88C}" type="pres">
      <dgm:prSet presAssocID="{2CA2A61A-1F0A-426A-8DF4-9A3E57618F2C}" presName="textparent_3" presStyleLbl="node1" presStyleIdx="0" presStyleCnt="0"/>
      <dgm:spPr/>
    </dgm:pt>
    <dgm:pt modelId="{1BE14AB9-4BE0-408D-BE0F-9724C5685C93}" type="pres">
      <dgm:prSet presAssocID="{2CA2A61A-1F0A-426A-8DF4-9A3E57618F2C}" presName="text_3" presStyleLbl="revTx" presStyleIdx="1" presStyleCnt="3">
        <dgm:presLayoutVars>
          <dgm:bulletEnabled val="1"/>
        </dgm:presLayoutVars>
      </dgm:prSet>
      <dgm:spPr/>
    </dgm:pt>
    <dgm:pt modelId="{F5A7AF13-5621-4163-A3B8-B16BCEAD794A}" type="pres">
      <dgm:prSet presAssocID="{4F472DA7-1287-4FD7-BA99-D4AEFD757F5A}" presName="picture_4" presStyleCnt="0"/>
      <dgm:spPr/>
    </dgm:pt>
    <dgm:pt modelId="{FD3A8B7D-C4A1-4F65-95DD-92BE6D8DC6E4}" type="pres">
      <dgm:prSet presAssocID="{4F472DA7-1287-4FD7-BA99-D4AEFD757F5A}" presName="pictureRepeatNode" presStyleLbl="alignImgPlace1" presStyleIdx="3" presStyleCnt="4" custScaleX="187311" custScaleY="187311" custLinFactNeighborX="32796" custLinFactNeighborY="86676"/>
      <dgm:spPr/>
    </dgm:pt>
    <dgm:pt modelId="{DFD79281-9C73-452B-BB86-1CB03957BC9A}" type="pres">
      <dgm:prSet presAssocID="{C4468012-F104-4C0B-9AEF-2B965B01E7F9}" presName="line_4" presStyleLbl="parChTrans1D1" presStyleIdx="2" presStyleCnt="3"/>
      <dgm:spPr/>
    </dgm:pt>
    <dgm:pt modelId="{04057F9E-EC58-4CD5-87D5-137CAE02F6EC}" type="pres">
      <dgm:prSet presAssocID="{C4468012-F104-4C0B-9AEF-2B965B01E7F9}" presName="textparent_4" presStyleLbl="node1" presStyleIdx="0" presStyleCnt="0"/>
      <dgm:spPr/>
    </dgm:pt>
    <dgm:pt modelId="{1FC81A7B-AB98-4D29-90F4-FA5F681506F2}" type="pres">
      <dgm:prSet presAssocID="{C4468012-F104-4C0B-9AEF-2B965B01E7F9}" presName="text_4" presStyleLbl="revTx" presStyleIdx="2" presStyleCnt="3">
        <dgm:presLayoutVars>
          <dgm:bulletEnabled val="1"/>
        </dgm:presLayoutVars>
      </dgm:prSet>
      <dgm:spPr/>
    </dgm:pt>
  </dgm:ptLst>
  <dgm:cxnLst>
    <dgm:cxn modelId="{565D5608-1E13-47A3-89E7-4CF64678A32B}" type="presOf" srcId="{3EF43003-9DB9-42C8-AEAA-7EA63DE4CBCD}" destId="{6776CB8C-F0BF-40D1-A6FC-B982342FF8B3}" srcOrd="0" destOrd="0" presId="urn:microsoft.com/office/officeart/2008/layout/CircularPictureCallout"/>
    <dgm:cxn modelId="{BD748915-5E33-491C-AEA2-3C053531B7D8}" srcId="{42DD88FB-9DBF-4CD9-99EC-2166BF1F0C30}" destId="{C4468012-F104-4C0B-9AEF-2B965B01E7F9}" srcOrd="3" destOrd="0" parTransId="{BEC8BEB1-2894-49B4-A527-AD39967474E1}" sibTransId="{4F472DA7-1287-4FD7-BA99-D4AEFD757F5A}"/>
    <dgm:cxn modelId="{4A45091D-8EFC-4BE4-9F08-ADADFEFB5FD9}" srcId="{42DD88FB-9DBF-4CD9-99EC-2166BF1F0C30}" destId="{EDF2B77D-1B45-4D3F-906C-E505ACA9B481}" srcOrd="0" destOrd="0" parTransId="{C0A5E238-D2AD-448B-9C43-192A71E97192}" sibTransId="{7EBBEF02-2DF9-41E9-940A-B1222F9FDEF0}"/>
    <dgm:cxn modelId="{CAEE302C-694F-4C85-96D3-B66099869AA9}" srcId="{42DD88FB-9DBF-4CD9-99EC-2166BF1F0C30}" destId="{558CABC6-BAFE-4D07-8EC5-9FB81A377ED1}" srcOrd="1" destOrd="0" parTransId="{0EB0210F-4E5C-45B4-A100-05320D76A61B}" sibTransId="{D1C633EC-B953-434B-A8CA-040F13D5AA78}"/>
    <dgm:cxn modelId="{011B003B-E9D7-46D1-84FD-698DC18D66C8}" type="presOf" srcId="{558CABC6-BAFE-4D07-8EC5-9FB81A377ED1}" destId="{72C146DF-412E-4DD4-98DE-5F47404836C9}" srcOrd="0" destOrd="0" presId="urn:microsoft.com/office/officeart/2008/layout/CircularPictureCallout"/>
    <dgm:cxn modelId="{9C211A40-EBA7-4E69-81C5-8F08D987B173}" type="presOf" srcId="{C4468012-F104-4C0B-9AEF-2B965B01E7F9}" destId="{1FC81A7B-AB98-4D29-90F4-FA5F681506F2}" srcOrd="0" destOrd="0" presId="urn:microsoft.com/office/officeart/2008/layout/CircularPictureCallout"/>
    <dgm:cxn modelId="{25873841-AE54-46D2-850D-B68723E82357}" type="presOf" srcId="{2CA2A61A-1F0A-426A-8DF4-9A3E57618F2C}" destId="{1BE14AB9-4BE0-408D-BE0F-9724C5685C93}" srcOrd="0" destOrd="0" presId="urn:microsoft.com/office/officeart/2008/layout/CircularPictureCallout"/>
    <dgm:cxn modelId="{2D4CEB73-049E-434D-9862-3FF3A65A24EF}" type="presOf" srcId="{EDF2B77D-1B45-4D3F-906C-E505ACA9B481}" destId="{462D9E96-D522-4CD8-B63D-7B0C683B0F90}" srcOrd="0" destOrd="0" presId="urn:microsoft.com/office/officeart/2008/layout/CircularPictureCallout"/>
    <dgm:cxn modelId="{7A61C290-42A6-4A94-84DE-D3566A102135}" type="presOf" srcId="{4F472DA7-1287-4FD7-BA99-D4AEFD757F5A}" destId="{FD3A8B7D-C4A1-4F65-95DD-92BE6D8DC6E4}" srcOrd="0" destOrd="0" presId="urn:microsoft.com/office/officeart/2008/layout/CircularPictureCallout"/>
    <dgm:cxn modelId="{F285D692-8983-4A27-8977-D854CF8014EE}" type="presOf" srcId="{7EBBEF02-2DF9-41E9-940A-B1222F9FDEF0}" destId="{1CB9D344-068D-4D35-BF4D-20D6AF4524D3}" srcOrd="0" destOrd="0" presId="urn:microsoft.com/office/officeart/2008/layout/CircularPictureCallout"/>
    <dgm:cxn modelId="{58DEC598-9911-4FD5-A1CA-06C081C9090B}" type="presOf" srcId="{42DD88FB-9DBF-4CD9-99EC-2166BF1F0C30}" destId="{FF4833DB-E0C8-49E0-9466-BEC081B94E78}" srcOrd="0" destOrd="0" presId="urn:microsoft.com/office/officeart/2008/layout/CircularPictureCallout"/>
    <dgm:cxn modelId="{D65564A4-0797-4E50-9848-BE44E0F61EC3}" srcId="{42DD88FB-9DBF-4CD9-99EC-2166BF1F0C30}" destId="{2CA2A61A-1F0A-426A-8DF4-9A3E57618F2C}" srcOrd="2" destOrd="0" parTransId="{3C590C50-1F6D-4542-8EF6-C5A529694905}" sibTransId="{3EF43003-9DB9-42C8-AEAA-7EA63DE4CBCD}"/>
    <dgm:cxn modelId="{5F12C0D9-5B10-4369-9271-06FCB285ADF3}" type="presOf" srcId="{D1C633EC-B953-434B-A8CA-040F13D5AA78}" destId="{8C6E03B7-B697-4CE9-B7CB-41DA52FA8AAA}" srcOrd="0" destOrd="0" presId="urn:microsoft.com/office/officeart/2008/layout/CircularPictureCallout"/>
    <dgm:cxn modelId="{AAC4C129-0B73-40D9-9E16-D7458402FB78}" type="presParOf" srcId="{FF4833DB-E0C8-49E0-9466-BEC081B94E78}" destId="{CED8C86B-2E02-45DA-830F-0B71768279AE}" srcOrd="0" destOrd="0" presId="urn:microsoft.com/office/officeart/2008/layout/CircularPictureCallout"/>
    <dgm:cxn modelId="{195AE132-9A57-49B8-A03E-FB75D8D3E742}" type="presParOf" srcId="{CED8C86B-2E02-45DA-830F-0B71768279AE}" destId="{ACBCB4C4-4DC7-45CA-BEA5-D54DC1442CF1}" srcOrd="0" destOrd="0" presId="urn:microsoft.com/office/officeart/2008/layout/CircularPictureCallout"/>
    <dgm:cxn modelId="{517C0198-4BEF-4AA0-9610-6DD184BA295A}" type="presParOf" srcId="{ACBCB4C4-4DC7-45CA-BEA5-D54DC1442CF1}" destId="{1CB9D344-068D-4D35-BF4D-20D6AF4524D3}" srcOrd="0" destOrd="0" presId="urn:microsoft.com/office/officeart/2008/layout/CircularPictureCallout"/>
    <dgm:cxn modelId="{08B8389F-F873-4225-82E5-92E88CFA6D48}" type="presParOf" srcId="{CED8C86B-2E02-45DA-830F-0B71768279AE}" destId="{462D9E96-D522-4CD8-B63D-7B0C683B0F90}" srcOrd="1" destOrd="0" presId="urn:microsoft.com/office/officeart/2008/layout/CircularPictureCallout"/>
    <dgm:cxn modelId="{98B3133C-DF15-4C5F-9EA7-3248A4850028}" type="presParOf" srcId="{CED8C86B-2E02-45DA-830F-0B71768279AE}" destId="{086DE9F7-9F54-48C2-B238-A2CAADA8A7D9}" srcOrd="2" destOrd="0" presId="urn:microsoft.com/office/officeart/2008/layout/CircularPictureCallout"/>
    <dgm:cxn modelId="{1CEFFA99-BCDF-4B1C-9B32-8D62BDAA6A07}" type="presParOf" srcId="{086DE9F7-9F54-48C2-B238-A2CAADA8A7D9}" destId="{8C6E03B7-B697-4CE9-B7CB-41DA52FA8AAA}" srcOrd="0" destOrd="0" presId="urn:microsoft.com/office/officeart/2008/layout/CircularPictureCallout"/>
    <dgm:cxn modelId="{91186C75-46B0-4620-B5B0-D556CBCD5C9E}" type="presParOf" srcId="{CED8C86B-2E02-45DA-830F-0B71768279AE}" destId="{C450C5CE-EC8C-4BB7-8030-6068D4BBD43E}" srcOrd="3" destOrd="0" presId="urn:microsoft.com/office/officeart/2008/layout/CircularPictureCallout"/>
    <dgm:cxn modelId="{C7B0F82A-617D-4A21-8A40-068EA46FFE53}" type="presParOf" srcId="{CED8C86B-2E02-45DA-830F-0B71768279AE}" destId="{56CD2352-0959-46F9-B554-0DDA742B31C2}" srcOrd="4" destOrd="0" presId="urn:microsoft.com/office/officeart/2008/layout/CircularPictureCallout"/>
    <dgm:cxn modelId="{7B635D64-1B90-4293-A797-BB90023C2D08}" type="presParOf" srcId="{56CD2352-0959-46F9-B554-0DDA742B31C2}" destId="{72C146DF-412E-4DD4-98DE-5F47404836C9}" srcOrd="0" destOrd="0" presId="urn:microsoft.com/office/officeart/2008/layout/CircularPictureCallout"/>
    <dgm:cxn modelId="{53E631C3-945D-4266-9796-1E402EED875E}" type="presParOf" srcId="{CED8C86B-2E02-45DA-830F-0B71768279AE}" destId="{E782FC48-1B14-49EA-91EE-301032241A58}" srcOrd="5" destOrd="0" presId="urn:microsoft.com/office/officeart/2008/layout/CircularPictureCallout"/>
    <dgm:cxn modelId="{50CA39A4-637C-4178-AD16-49682273CF03}" type="presParOf" srcId="{E782FC48-1B14-49EA-91EE-301032241A58}" destId="{6776CB8C-F0BF-40D1-A6FC-B982342FF8B3}" srcOrd="0" destOrd="0" presId="urn:microsoft.com/office/officeart/2008/layout/CircularPictureCallout"/>
    <dgm:cxn modelId="{3470BB48-A384-4CB8-A295-D8B314FDF942}" type="presParOf" srcId="{CED8C86B-2E02-45DA-830F-0B71768279AE}" destId="{ED41495E-5FA3-4C7E-8517-FD3DC473E6DB}" srcOrd="6" destOrd="0" presId="urn:microsoft.com/office/officeart/2008/layout/CircularPictureCallout"/>
    <dgm:cxn modelId="{3CBBD00C-A8B4-461D-B80D-285E2C9F953B}" type="presParOf" srcId="{CED8C86B-2E02-45DA-830F-0B71768279AE}" destId="{A4927B1C-79FA-4E03-93E8-6A0EC112F88C}" srcOrd="7" destOrd="0" presId="urn:microsoft.com/office/officeart/2008/layout/CircularPictureCallout"/>
    <dgm:cxn modelId="{16F7E4C8-C780-4BF0-9F30-374E06166BF4}" type="presParOf" srcId="{A4927B1C-79FA-4E03-93E8-6A0EC112F88C}" destId="{1BE14AB9-4BE0-408D-BE0F-9724C5685C93}" srcOrd="0" destOrd="0" presId="urn:microsoft.com/office/officeart/2008/layout/CircularPictureCallout"/>
    <dgm:cxn modelId="{2490382D-65EB-4CC9-9F21-C245CA79DBD7}" type="presParOf" srcId="{CED8C86B-2E02-45DA-830F-0B71768279AE}" destId="{F5A7AF13-5621-4163-A3B8-B16BCEAD794A}" srcOrd="8" destOrd="0" presId="urn:microsoft.com/office/officeart/2008/layout/CircularPictureCallout"/>
    <dgm:cxn modelId="{B7D28BFE-2B44-431E-91CF-22D1FF0C65D3}" type="presParOf" srcId="{F5A7AF13-5621-4163-A3B8-B16BCEAD794A}" destId="{FD3A8B7D-C4A1-4F65-95DD-92BE6D8DC6E4}" srcOrd="0" destOrd="0" presId="urn:microsoft.com/office/officeart/2008/layout/CircularPictureCallout"/>
    <dgm:cxn modelId="{6253E18C-24EA-42FC-B38B-2FD3E233F0C1}" type="presParOf" srcId="{CED8C86B-2E02-45DA-830F-0B71768279AE}" destId="{DFD79281-9C73-452B-BB86-1CB03957BC9A}" srcOrd="9" destOrd="0" presId="urn:microsoft.com/office/officeart/2008/layout/CircularPictureCallout"/>
    <dgm:cxn modelId="{A52E0E4A-5337-4D50-9685-C23210DB897A}" type="presParOf" srcId="{CED8C86B-2E02-45DA-830F-0B71768279AE}" destId="{04057F9E-EC58-4CD5-87D5-137CAE02F6EC}" srcOrd="10" destOrd="0" presId="urn:microsoft.com/office/officeart/2008/layout/CircularPictureCallout"/>
    <dgm:cxn modelId="{3CBDDF07-3A74-41D4-AA16-21B25D77D2C4}" type="presParOf" srcId="{04057F9E-EC58-4CD5-87D5-137CAE02F6EC}" destId="{1FC81A7B-AB98-4D29-90F4-FA5F681506F2}"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D88FB-9DBF-4CD9-99EC-2166BF1F0C30}" type="doc">
      <dgm:prSet loTypeId="urn:microsoft.com/office/officeart/2008/layout/CircularPictureCallout" loCatId="picture" qsTypeId="urn:microsoft.com/office/officeart/2005/8/quickstyle/3d3" qsCatId="3D" csTypeId="urn:microsoft.com/office/officeart/2005/8/colors/accent1_2" csCatId="accent1" phldr="1"/>
      <dgm:spPr/>
      <dgm:t>
        <a:bodyPr/>
        <a:lstStyle/>
        <a:p>
          <a:endParaRPr lang="en-US"/>
        </a:p>
      </dgm:t>
    </dgm:pt>
    <dgm:pt modelId="{EDF2B77D-1B45-4D3F-906C-E505ACA9B481}">
      <dgm:prSet/>
      <dgm:spPr/>
      <dgm:t>
        <a:bodyPr/>
        <a:lstStyle/>
        <a:p>
          <a:endParaRPr lang="en-US"/>
        </a:p>
      </dgm:t>
    </dgm:pt>
    <dgm:pt modelId="{C0A5E238-D2AD-448B-9C43-192A71E97192}" type="parTrans" cxnId="{4A45091D-8EFC-4BE4-9F08-ADADFEFB5FD9}">
      <dgm:prSet/>
      <dgm:spPr/>
      <dgm:t>
        <a:bodyPr/>
        <a:lstStyle/>
        <a:p>
          <a:endParaRPr lang="en-US"/>
        </a:p>
      </dgm:t>
    </dgm:pt>
    <dgm:pt modelId="{7EBBEF02-2DF9-41E9-940A-B1222F9FDEF0}" type="sibTrans" cxnId="{4A45091D-8EFC-4BE4-9F08-ADADFEFB5FD9}">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712" t="-19285" r="6427" b="713"/>
          </a:stretch>
        </a:blipFill>
      </dgm:spPr>
      <dgm:t>
        <a:bodyPr lIns="108000"/>
        <a:lstStyle/>
        <a:p>
          <a:endParaRPr lang="en-US"/>
        </a:p>
      </dgm:t>
    </dgm:pt>
    <dgm:pt modelId="{558CABC6-BAFE-4D07-8EC5-9FB81A377ED1}">
      <dgm:prSet phldrT="[Texto]" phldr="1"/>
      <dgm:spPr/>
      <dgm:t>
        <a:bodyPr/>
        <a:lstStyle/>
        <a:p>
          <a:endParaRPr lang="en-US"/>
        </a:p>
      </dgm:t>
    </dgm:pt>
    <dgm:pt modelId="{D1C633EC-B953-434B-A8CA-040F13D5AA78}" type="sibTrans" cxnId="{CAEE302C-694F-4C85-96D3-B66099869AA9}">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0EB0210F-4E5C-45B4-A100-05320D76A61B}" type="parTrans" cxnId="{CAEE302C-694F-4C85-96D3-B66099869AA9}">
      <dgm:prSet/>
      <dgm:spPr/>
      <dgm:t>
        <a:bodyPr/>
        <a:lstStyle/>
        <a:p>
          <a:endParaRPr lang="en-US"/>
        </a:p>
      </dgm:t>
    </dgm:pt>
    <dgm:pt modelId="{C4468012-F104-4C0B-9AEF-2B965B01E7F9}">
      <dgm:prSet phldrT="[Texto]" phldr="1"/>
      <dgm:spPr/>
      <dgm:t>
        <a:bodyPr/>
        <a:lstStyle/>
        <a:p>
          <a:endParaRPr lang="en-US"/>
        </a:p>
      </dgm:t>
    </dgm:pt>
    <dgm:pt modelId="{4F472DA7-1287-4FD7-BA99-D4AEFD757F5A}" type="sibTrans" cxnId="{BD748915-5E33-491C-AEA2-3C053531B7D8}">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6500" t="500" r="-16500" b="500"/>
          </a:stretch>
        </a:blipFill>
      </dgm:spPr>
      <dgm:t>
        <a:bodyPr lIns="108000" tIns="72000" rIns="108000"/>
        <a:lstStyle/>
        <a:p>
          <a:endParaRPr lang="en-US"/>
        </a:p>
      </dgm:t>
    </dgm:pt>
    <dgm:pt modelId="{BEC8BEB1-2894-49B4-A527-AD39967474E1}" type="parTrans" cxnId="{BD748915-5E33-491C-AEA2-3C053531B7D8}">
      <dgm:prSet/>
      <dgm:spPr/>
      <dgm:t>
        <a:bodyPr/>
        <a:lstStyle/>
        <a:p>
          <a:endParaRPr lang="en-US"/>
        </a:p>
      </dgm:t>
    </dgm:pt>
    <dgm:pt modelId="{2CA2A61A-1F0A-426A-8DF4-9A3E57618F2C}">
      <dgm:prSet phldrT="[Texto]" phldr="1"/>
      <dgm:spPr/>
      <dgm:t>
        <a:bodyPr/>
        <a:lstStyle/>
        <a:p>
          <a:endParaRPr lang="en-US"/>
        </a:p>
      </dgm:t>
    </dgm:pt>
    <dgm:pt modelId="{3EF43003-9DB9-42C8-AEAA-7EA63DE4CBCD}" type="sibTrans" cxnId="{D65564A4-0797-4E50-9848-BE44E0F61EC3}">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2073" t="207" r="-18131" b="207"/>
          </a:stretch>
        </a:blipFill>
      </dgm:spPr>
      <dgm:t>
        <a:bodyPr/>
        <a:lstStyle/>
        <a:p>
          <a:endParaRPr lang="en-US"/>
        </a:p>
      </dgm:t>
    </dgm:pt>
    <dgm:pt modelId="{3C590C50-1F6D-4542-8EF6-C5A529694905}" type="parTrans" cxnId="{D65564A4-0797-4E50-9848-BE44E0F61EC3}">
      <dgm:prSet/>
      <dgm:spPr/>
      <dgm:t>
        <a:bodyPr/>
        <a:lstStyle/>
        <a:p>
          <a:endParaRPr lang="en-US"/>
        </a:p>
      </dgm:t>
    </dgm:pt>
    <dgm:pt modelId="{FF4833DB-E0C8-49E0-9466-BEC081B94E78}" type="pres">
      <dgm:prSet presAssocID="{42DD88FB-9DBF-4CD9-99EC-2166BF1F0C30}" presName="Name0" presStyleCnt="0">
        <dgm:presLayoutVars>
          <dgm:chMax val="7"/>
          <dgm:chPref val="7"/>
          <dgm:dir/>
        </dgm:presLayoutVars>
      </dgm:prSet>
      <dgm:spPr/>
    </dgm:pt>
    <dgm:pt modelId="{CED8C86B-2E02-45DA-830F-0B71768279AE}" type="pres">
      <dgm:prSet presAssocID="{42DD88FB-9DBF-4CD9-99EC-2166BF1F0C30}" presName="Name1" presStyleCnt="0"/>
      <dgm:spPr/>
    </dgm:pt>
    <dgm:pt modelId="{ACBCB4C4-4DC7-45CA-BEA5-D54DC1442CF1}" type="pres">
      <dgm:prSet presAssocID="{7EBBEF02-2DF9-41E9-940A-B1222F9FDEF0}" presName="picture_1" presStyleCnt="0"/>
      <dgm:spPr/>
    </dgm:pt>
    <dgm:pt modelId="{1CB9D344-068D-4D35-BF4D-20D6AF4524D3}" type="pres">
      <dgm:prSet presAssocID="{7EBBEF02-2DF9-41E9-940A-B1222F9FDEF0}" presName="pictureRepeatNode" presStyleLbl="alignImgPlace1" presStyleIdx="0" presStyleCnt="4" custAng="0" custScaleX="91295" custScaleY="91295" custLinFactNeighborX="-6116" custLinFactNeighborY="688"/>
      <dgm:spPr/>
    </dgm:pt>
    <dgm:pt modelId="{462D9E96-D522-4CD8-B63D-7B0C683B0F90}" type="pres">
      <dgm:prSet presAssocID="{EDF2B77D-1B45-4D3F-906C-E505ACA9B481}" presName="text_1" presStyleLbl="node1" presStyleIdx="0" presStyleCnt="0">
        <dgm:presLayoutVars>
          <dgm:bulletEnabled val="1"/>
        </dgm:presLayoutVars>
      </dgm:prSet>
      <dgm:spPr/>
    </dgm:pt>
    <dgm:pt modelId="{086DE9F7-9F54-48C2-B238-A2CAADA8A7D9}" type="pres">
      <dgm:prSet presAssocID="{D1C633EC-B953-434B-A8CA-040F13D5AA78}" presName="picture_2" presStyleCnt="0"/>
      <dgm:spPr/>
    </dgm:pt>
    <dgm:pt modelId="{8C6E03B7-B697-4CE9-B7CB-41DA52FA8AAA}" type="pres">
      <dgm:prSet presAssocID="{D1C633EC-B953-434B-A8CA-040F13D5AA78}" presName="pictureRepeatNode" presStyleLbl="alignImgPlace1" presStyleIdx="1" presStyleCnt="4" custScaleX="201961" custScaleY="201961" custLinFactNeighborX="-5690" custLinFactNeighborY="-84723"/>
      <dgm:spPr/>
    </dgm:pt>
    <dgm:pt modelId="{C450C5CE-EC8C-4BB7-8030-6068D4BBD43E}" type="pres">
      <dgm:prSet presAssocID="{558CABC6-BAFE-4D07-8EC5-9FB81A377ED1}" presName="line_2" presStyleLbl="parChTrans1D1" presStyleIdx="0" presStyleCnt="3"/>
      <dgm:spPr/>
    </dgm:pt>
    <dgm:pt modelId="{56CD2352-0959-46F9-B554-0DDA742B31C2}" type="pres">
      <dgm:prSet presAssocID="{558CABC6-BAFE-4D07-8EC5-9FB81A377ED1}" presName="textparent_2" presStyleLbl="node1" presStyleIdx="0" presStyleCnt="0"/>
      <dgm:spPr/>
    </dgm:pt>
    <dgm:pt modelId="{72C146DF-412E-4DD4-98DE-5F47404836C9}" type="pres">
      <dgm:prSet presAssocID="{558CABC6-BAFE-4D07-8EC5-9FB81A377ED1}" presName="text_2" presStyleLbl="revTx" presStyleIdx="0" presStyleCnt="3" custScaleX="68832">
        <dgm:presLayoutVars>
          <dgm:bulletEnabled val="1"/>
        </dgm:presLayoutVars>
      </dgm:prSet>
      <dgm:spPr/>
    </dgm:pt>
    <dgm:pt modelId="{E782FC48-1B14-49EA-91EE-301032241A58}" type="pres">
      <dgm:prSet presAssocID="{3EF43003-9DB9-42C8-AEAA-7EA63DE4CBCD}" presName="picture_3" presStyleCnt="0"/>
      <dgm:spPr/>
    </dgm:pt>
    <dgm:pt modelId="{6776CB8C-F0BF-40D1-A6FC-B982342FF8B3}" type="pres">
      <dgm:prSet presAssocID="{3EF43003-9DB9-42C8-AEAA-7EA63DE4CBCD}" presName="pictureRepeatNode" presStyleLbl="alignImgPlace1" presStyleIdx="2" presStyleCnt="4" custScaleX="201961" custScaleY="201961" custLinFactNeighborX="-969" custLinFactNeighborY="0"/>
      <dgm:spPr/>
    </dgm:pt>
    <dgm:pt modelId="{ED41495E-5FA3-4C7E-8517-FD3DC473E6DB}" type="pres">
      <dgm:prSet presAssocID="{2CA2A61A-1F0A-426A-8DF4-9A3E57618F2C}" presName="line_3" presStyleLbl="parChTrans1D1" presStyleIdx="1" presStyleCnt="3"/>
      <dgm:spPr/>
    </dgm:pt>
    <dgm:pt modelId="{A4927B1C-79FA-4E03-93E8-6A0EC112F88C}" type="pres">
      <dgm:prSet presAssocID="{2CA2A61A-1F0A-426A-8DF4-9A3E57618F2C}" presName="textparent_3" presStyleLbl="node1" presStyleIdx="0" presStyleCnt="0"/>
      <dgm:spPr/>
    </dgm:pt>
    <dgm:pt modelId="{1BE14AB9-4BE0-408D-BE0F-9724C5685C93}" type="pres">
      <dgm:prSet presAssocID="{2CA2A61A-1F0A-426A-8DF4-9A3E57618F2C}" presName="text_3" presStyleLbl="revTx" presStyleIdx="1" presStyleCnt="3">
        <dgm:presLayoutVars>
          <dgm:bulletEnabled val="1"/>
        </dgm:presLayoutVars>
      </dgm:prSet>
      <dgm:spPr/>
    </dgm:pt>
    <dgm:pt modelId="{F5A7AF13-5621-4163-A3B8-B16BCEAD794A}" type="pres">
      <dgm:prSet presAssocID="{4F472DA7-1287-4FD7-BA99-D4AEFD757F5A}" presName="picture_4" presStyleCnt="0"/>
      <dgm:spPr/>
    </dgm:pt>
    <dgm:pt modelId="{FD3A8B7D-C4A1-4F65-95DD-92BE6D8DC6E4}" type="pres">
      <dgm:prSet presAssocID="{4F472DA7-1287-4FD7-BA99-D4AEFD757F5A}" presName="pictureRepeatNode" presStyleLbl="alignImgPlace1" presStyleIdx="3" presStyleCnt="4" custScaleX="201961" custScaleY="201961" custLinFactNeighborX="24942" custLinFactNeighborY="95522"/>
      <dgm:spPr/>
    </dgm:pt>
    <dgm:pt modelId="{DFD79281-9C73-452B-BB86-1CB03957BC9A}" type="pres">
      <dgm:prSet presAssocID="{C4468012-F104-4C0B-9AEF-2B965B01E7F9}" presName="line_4" presStyleLbl="parChTrans1D1" presStyleIdx="2" presStyleCnt="3"/>
      <dgm:spPr/>
    </dgm:pt>
    <dgm:pt modelId="{04057F9E-EC58-4CD5-87D5-137CAE02F6EC}" type="pres">
      <dgm:prSet presAssocID="{C4468012-F104-4C0B-9AEF-2B965B01E7F9}" presName="textparent_4" presStyleLbl="node1" presStyleIdx="0" presStyleCnt="0"/>
      <dgm:spPr/>
    </dgm:pt>
    <dgm:pt modelId="{1FC81A7B-AB98-4D29-90F4-FA5F681506F2}" type="pres">
      <dgm:prSet presAssocID="{C4468012-F104-4C0B-9AEF-2B965B01E7F9}" presName="text_4" presStyleLbl="revTx" presStyleIdx="2" presStyleCnt="3">
        <dgm:presLayoutVars>
          <dgm:bulletEnabled val="1"/>
        </dgm:presLayoutVars>
      </dgm:prSet>
      <dgm:spPr/>
    </dgm:pt>
  </dgm:ptLst>
  <dgm:cxnLst>
    <dgm:cxn modelId="{565D5608-1E13-47A3-89E7-4CF64678A32B}" type="presOf" srcId="{3EF43003-9DB9-42C8-AEAA-7EA63DE4CBCD}" destId="{6776CB8C-F0BF-40D1-A6FC-B982342FF8B3}" srcOrd="0" destOrd="0" presId="urn:microsoft.com/office/officeart/2008/layout/CircularPictureCallout"/>
    <dgm:cxn modelId="{BD748915-5E33-491C-AEA2-3C053531B7D8}" srcId="{42DD88FB-9DBF-4CD9-99EC-2166BF1F0C30}" destId="{C4468012-F104-4C0B-9AEF-2B965B01E7F9}" srcOrd="3" destOrd="0" parTransId="{BEC8BEB1-2894-49B4-A527-AD39967474E1}" sibTransId="{4F472DA7-1287-4FD7-BA99-D4AEFD757F5A}"/>
    <dgm:cxn modelId="{4A45091D-8EFC-4BE4-9F08-ADADFEFB5FD9}" srcId="{42DD88FB-9DBF-4CD9-99EC-2166BF1F0C30}" destId="{EDF2B77D-1B45-4D3F-906C-E505ACA9B481}" srcOrd="0" destOrd="0" parTransId="{C0A5E238-D2AD-448B-9C43-192A71E97192}" sibTransId="{7EBBEF02-2DF9-41E9-940A-B1222F9FDEF0}"/>
    <dgm:cxn modelId="{CAEE302C-694F-4C85-96D3-B66099869AA9}" srcId="{42DD88FB-9DBF-4CD9-99EC-2166BF1F0C30}" destId="{558CABC6-BAFE-4D07-8EC5-9FB81A377ED1}" srcOrd="1" destOrd="0" parTransId="{0EB0210F-4E5C-45B4-A100-05320D76A61B}" sibTransId="{D1C633EC-B953-434B-A8CA-040F13D5AA78}"/>
    <dgm:cxn modelId="{011B003B-E9D7-46D1-84FD-698DC18D66C8}" type="presOf" srcId="{558CABC6-BAFE-4D07-8EC5-9FB81A377ED1}" destId="{72C146DF-412E-4DD4-98DE-5F47404836C9}" srcOrd="0" destOrd="0" presId="urn:microsoft.com/office/officeart/2008/layout/CircularPictureCallout"/>
    <dgm:cxn modelId="{9C211A40-EBA7-4E69-81C5-8F08D987B173}" type="presOf" srcId="{C4468012-F104-4C0B-9AEF-2B965B01E7F9}" destId="{1FC81A7B-AB98-4D29-90F4-FA5F681506F2}" srcOrd="0" destOrd="0" presId="urn:microsoft.com/office/officeart/2008/layout/CircularPictureCallout"/>
    <dgm:cxn modelId="{25873841-AE54-46D2-850D-B68723E82357}" type="presOf" srcId="{2CA2A61A-1F0A-426A-8DF4-9A3E57618F2C}" destId="{1BE14AB9-4BE0-408D-BE0F-9724C5685C93}" srcOrd="0" destOrd="0" presId="urn:microsoft.com/office/officeart/2008/layout/CircularPictureCallout"/>
    <dgm:cxn modelId="{2D4CEB73-049E-434D-9862-3FF3A65A24EF}" type="presOf" srcId="{EDF2B77D-1B45-4D3F-906C-E505ACA9B481}" destId="{462D9E96-D522-4CD8-B63D-7B0C683B0F90}" srcOrd="0" destOrd="0" presId="urn:microsoft.com/office/officeart/2008/layout/CircularPictureCallout"/>
    <dgm:cxn modelId="{7A61C290-42A6-4A94-84DE-D3566A102135}" type="presOf" srcId="{4F472DA7-1287-4FD7-BA99-D4AEFD757F5A}" destId="{FD3A8B7D-C4A1-4F65-95DD-92BE6D8DC6E4}" srcOrd="0" destOrd="0" presId="urn:microsoft.com/office/officeart/2008/layout/CircularPictureCallout"/>
    <dgm:cxn modelId="{F285D692-8983-4A27-8977-D854CF8014EE}" type="presOf" srcId="{7EBBEF02-2DF9-41E9-940A-B1222F9FDEF0}" destId="{1CB9D344-068D-4D35-BF4D-20D6AF4524D3}" srcOrd="0" destOrd="0" presId="urn:microsoft.com/office/officeart/2008/layout/CircularPictureCallout"/>
    <dgm:cxn modelId="{58DEC598-9911-4FD5-A1CA-06C081C9090B}" type="presOf" srcId="{42DD88FB-9DBF-4CD9-99EC-2166BF1F0C30}" destId="{FF4833DB-E0C8-49E0-9466-BEC081B94E78}" srcOrd="0" destOrd="0" presId="urn:microsoft.com/office/officeart/2008/layout/CircularPictureCallout"/>
    <dgm:cxn modelId="{D65564A4-0797-4E50-9848-BE44E0F61EC3}" srcId="{42DD88FB-9DBF-4CD9-99EC-2166BF1F0C30}" destId="{2CA2A61A-1F0A-426A-8DF4-9A3E57618F2C}" srcOrd="2" destOrd="0" parTransId="{3C590C50-1F6D-4542-8EF6-C5A529694905}" sibTransId="{3EF43003-9DB9-42C8-AEAA-7EA63DE4CBCD}"/>
    <dgm:cxn modelId="{5F12C0D9-5B10-4369-9271-06FCB285ADF3}" type="presOf" srcId="{D1C633EC-B953-434B-A8CA-040F13D5AA78}" destId="{8C6E03B7-B697-4CE9-B7CB-41DA52FA8AAA}" srcOrd="0" destOrd="0" presId="urn:microsoft.com/office/officeart/2008/layout/CircularPictureCallout"/>
    <dgm:cxn modelId="{AAC4C129-0B73-40D9-9E16-D7458402FB78}" type="presParOf" srcId="{FF4833DB-E0C8-49E0-9466-BEC081B94E78}" destId="{CED8C86B-2E02-45DA-830F-0B71768279AE}" srcOrd="0" destOrd="0" presId="urn:microsoft.com/office/officeart/2008/layout/CircularPictureCallout"/>
    <dgm:cxn modelId="{195AE132-9A57-49B8-A03E-FB75D8D3E742}" type="presParOf" srcId="{CED8C86B-2E02-45DA-830F-0B71768279AE}" destId="{ACBCB4C4-4DC7-45CA-BEA5-D54DC1442CF1}" srcOrd="0" destOrd="0" presId="urn:microsoft.com/office/officeart/2008/layout/CircularPictureCallout"/>
    <dgm:cxn modelId="{517C0198-4BEF-4AA0-9610-6DD184BA295A}" type="presParOf" srcId="{ACBCB4C4-4DC7-45CA-BEA5-D54DC1442CF1}" destId="{1CB9D344-068D-4D35-BF4D-20D6AF4524D3}" srcOrd="0" destOrd="0" presId="urn:microsoft.com/office/officeart/2008/layout/CircularPictureCallout"/>
    <dgm:cxn modelId="{08B8389F-F873-4225-82E5-92E88CFA6D48}" type="presParOf" srcId="{CED8C86B-2E02-45DA-830F-0B71768279AE}" destId="{462D9E96-D522-4CD8-B63D-7B0C683B0F90}" srcOrd="1" destOrd="0" presId="urn:microsoft.com/office/officeart/2008/layout/CircularPictureCallout"/>
    <dgm:cxn modelId="{98B3133C-DF15-4C5F-9EA7-3248A4850028}" type="presParOf" srcId="{CED8C86B-2E02-45DA-830F-0B71768279AE}" destId="{086DE9F7-9F54-48C2-B238-A2CAADA8A7D9}" srcOrd="2" destOrd="0" presId="urn:microsoft.com/office/officeart/2008/layout/CircularPictureCallout"/>
    <dgm:cxn modelId="{1CEFFA99-BCDF-4B1C-9B32-8D62BDAA6A07}" type="presParOf" srcId="{086DE9F7-9F54-48C2-B238-A2CAADA8A7D9}" destId="{8C6E03B7-B697-4CE9-B7CB-41DA52FA8AAA}" srcOrd="0" destOrd="0" presId="urn:microsoft.com/office/officeart/2008/layout/CircularPictureCallout"/>
    <dgm:cxn modelId="{91186C75-46B0-4620-B5B0-D556CBCD5C9E}" type="presParOf" srcId="{CED8C86B-2E02-45DA-830F-0B71768279AE}" destId="{C450C5CE-EC8C-4BB7-8030-6068D4BBD43E}" srcOrd="3" destOrd="0" presId="urn:microsoft.com/office/officeart/2008/layout/CircularPictureCallout"/>
    <dgm:cxn modelId="{C7B0F82A-617D-4A21-8A40-068EA46FFE53}" type="presParOf" srcId="{CED8C86B-2E02-45DA-830F-0B71768279AE}" destId="{56CD2352-0959-46F9-B554-0DDA742B31C2}" srcOrd="4" destOrd="0" presId="urn:microsoft.com/office/officeart/2008/layout/CircularPictureCallout"/>
    <dgm:cxn modelId="{7B635D64-1B90-4293-A797-BB90023C2D08}" type="presParOf" srcId="{56CD2352-0959-46F9-B554-0DDA742B31C2}" destId="{72C146DF-412E-4DD4-98DE-5F47404836C9}" srcOrd="0" destOrd="0" presId="urn:microsoft.com/office/officeart/2008/layout/CircularPictureCallout"/>
    <dgm:cxn modelId="{53E631C3-945D-4266-9796-1E402EED875E}" type="presParOf" srcId="{CED8C86B-2E02-45DA-830F-0B71768279AE}" destId="{E782FC48-1B14-49EA-91EE-301032241A58}" srcOrd="5" destOrd="0" presId="urn:microsoft.com/office/officeart/2008/layout/CircularPictureCallout"/>
    <dgm:cxn modelId="{50CA39A4-637C-4178-AD16-49682273CF03}" type="presParOf" srcId="{E782FC48-1B14-49EA-91EE-301032241A58}" destId="{6776CB8C-F0BF-40D1-A6FC-B982342FF8B3}" srcOrd="0" destOrd="0" presId="urn:microsoft.com/office/officeart/2008/layout/CircularPictureCallout"/>
    <dgm:cxn modelId="{3470BB48-A384-4CB8-A295-D8B314FDF942}" type="presParOf" srcId="{CED8C86B-2E02-45DA-830F-0B71768279AE}" destId="{ED41495E-5FA3-4C7E-8517-FD3DC473E6DB}" srcOrd="6" destOrd="0" presId="urn:microsoft.com/office/officeart/2008/layout/CircularPictureCallout"/>
    <dgm:cxn modelId="{3CBBD00C-A8B4-461D-B80D-285E2C9F953B}" type="presParOf" srcId="{CED8C86B-2E02-45DA-830F-0B71768279AE}" destId="{A4927B1C-79FA-4E03-93E8-6A0EC112F88C}" srcOrd="7" destOrd="0" presId="urn:microsoft.com/office/officeart/2008/layout/CircularPictureCallout"/>
    <dgm:cxn modelId="{16F7E4C8-C780-4BF0-9F30-374E06166BF4}" type="presParOf" srcId="{A4927B1C-79FA-4E03-93E8-6A0EC112F88C}" destId="{1BE14AB9-4BE0-408D-BE0F-9724C5685C93}" srcOrd="0" destOrd="0" presId="urn:microsoft.com/office/officeart/2008/layout/CircularPictureCallout"/>
    <dgm:cxn modelId="{2490382D-65EB-4CC9-9F21-C245CA79DBD7}" type="presParOf" srcId="{CED8C86B-2E02-45DA-830F-0B71768279AE}" destId="{F5A7AF13-5621-4163-A3B8-B16BCEAD794A}" srcOrd="8" destOrd="0" presId="urn:microsoft.com/office/officeart/2008/layout/CircularPictureCallout"/>
    <dgm:cxn modelId="{B7D28BFE-2B44-431E-91CF-22D1FF0C65D3}" type="presParOf" srcId="{F5A7AF13-5621-4163-A3B8-B16BCEAD794A}" destId="{FD3A8B7D-C4A1-4F65-95DD-92BE6D8DC6E4}" srcOrd="0" destOrd="0" presId="urn:microsoft.com/office/officeart/2008/layout/CircularPictureCallout"/>
    <dgm:cxn modelId="{6253E18C-24EA-42FC-B38B-2FD3E233F0C1}" type="presParOf" srcId="{CED8C86B-2E02-45DA-830F-0B71768279AE}" destId="{DFD79281-9C73-452B-BB86-1CB03957BC9A}" srcOrd="9" destOrd="0" presId="urn:microsoft.com/office/officeart/2008/layout/CircularPictureCallout"/>
    <dgm:cxn modelId="{A52E0E4A-5337-4D50-9685-C23210DB897A}" type="presParOf" srcId="{CED8C86B-2E02-45DA-830F-0B71768279AE}" destId="{04057F9E-EC58-4CD5-87D5-137CAE02F6EC}" srcOrd="10" destOrd="0" presId="urn:microsoft.com/office/officeart/2008/layout/CircularPictureCallout"/>
    <dgm:cxn modelId="{3CBDDF07-3A74-41D4-AA16-21B25D77D2C4}" type="presParOf" srcId="{04057F9E-EC58-4CD5-87D5-137CAE02F6EC}" destId="{1FC81A7B-AB98-4D29-90F4-FA5F681506F2}" srcOrd="0"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79281-9C73-452B-BB86-1CB03957BC9A}">
      <dsp:nvSpPr>
        <dsp:cNvPr id="0" name=""/>
        <dsp:cNvSpPr/>
      </dsp:nvSpPr>
      <dsp:spPr>
        <a:xfrm>
          <a:off x="3450016" y="7266501"/>
          <a:ext cx="591342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D41495E-5FA3-4C7E-8517-FD3DC473E6DB}">
      <dsp:nvSpPr>
        <dsp:cNvPr id="0" name=""/>
        <dsp:cNvSpPr/>
      </dsp:nvSpPr>
      <dsp:spPr>
        <a:xfrm>
          <a:off x="3450016" y="5205047"/>
          <a:ext cx="5065287"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50C5CE-EC8C-4BB7-8030-6068D4BBD43E}">
      <dsp:nvSpPr>
        <dsp:cNvPr id="0" name=""/>
        <dsp:cNvSpPr/>
      </dsp:nvSpPr>
      <dsp:spPr>
        <a:xfrm>
          <a:off x="3450016" y="3143592"/>
          <a:ext cx="591342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CB9D344-068D-4D35-BF4D-20D6AF4524D3}">
      <dsp:nvSpPr>
        <dsp:cNvPr id="0" name=""/>
        <dsp:cNvSpPr/>
      </dsp:nvSpPr>
      <dsp:spPr>
        <a:xfrm>
          <a:off x="761437" y="2516468"/>
          <a:ext cx="5377156" cy="537715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14" t="-6785" r="714" b="-2499"/>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462D9E96-D522-4CD8-B63D-7B0C683B0F90}">
      <dsp:nvSpPr>
        <dsp:cNvPr id="0" name=""/>
        <dsp:cNvSpPr/>
      </dsp:nvSpPr>
      <dsp:spPr>
        <a:xfrm>
          <a:off x="1565257" y="5387632"/>
          <a:ext cx="3769516" cy="1943656"/>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1565257" y="5387632"/>
        <a:ext cx="3769516" cy="1943656"/>
      </dsp:txXfrm>
    </dsp:sp>
    <dsp:sp modelId="{8C6E03B7-B697-4CE9-B7CB-41DA52FA8AAA}">
      <dsp:nvSpPr>
        <dsp:cNvPr id="0" name=""/>
        <dsp:cNvSpPr/>
      </dsp:nvSpPr>
      <dsp:spPr>
        <a:xfrm>
          <a:off x="7964109" y="432041"/>
          <a:ext cx="3309712" cy="3309712"/>
        </a:xfrm>
        <a:prstGeom prst="ellipse">
          <a:avLst/>
        </a:prstGeom>
        <a:blipFill rotWithShape="1">
          <a:blip xmlns:r="http://schemas.openxmlformats.org/officeDocument/2006/relationships" r:embed="rId2"/>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2C146DF-412E-4DD4-98DE-5F47404836C9}">
      <dsp:nvSpPr>
        <dsp:cNvPr id="0" name=""/>
        <dsp:cNvSpPr/>
      </dsp:nvSpPr>
      <dsp:spPr>
        <a:xfrm flipV="1">
          <a:off x="10246925" y="3098932"/>
          <a:ext cx="453643" cy="89319"/>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22860" tIns="0" rIns="22860" bIns="0" numCol="1" spcCol="1270" anchor="ctr" anchorCtr="0">
          <a:noAutofit/>
        </a:bodyPr>
        <a:lstStyle/>
        <a:p>
          <a:pPr marL="0" lvl="0" indent="0" algn="l" defTabSz="266700">
            <a:lnSpc>
              <a:spcPct val="90000"/>
            </a:lnSpc>
            <a:spcBef>
              <a:spcPct val="0"/>
            </a:spcBef>
            <a:spcAft>
              <a:spcPct val="35000"/>
            </a:spcAft>
            <a:buNone/>
          </a:pPr>
          <a:endParaRPr lang="en-US" sz="600" kern="1200" dirty="0"/>
        </a:p>
      </dsp:txBody>
      <dsp:txXfrm rot="10800000">
        <a:off x="10246925" y="3098932"/>
        <a:ext cx="453643" cy="89319"/>
      </dsp:txXfrm>
    </dsp:sp>
    <dsp:sp modelId="{6776CB8C-F0BF-40D1-A6FC-B982342FF8B3}">
      <dsp:nvSpPr>
        <dsp:cNvPr id="0" name=""/>
        <dsp:cNvSpPr/>
      </dsp:nvSpPr>
      <dsp:spPr>
        <a:xfrm>
          <a:off x="6743475" y="3833470"/>
          <a:ext cx="3309712" cy="3309712"/>
        </a:xfrm>
        <a:prstGeom prst="ellipse">
          <a:avLst/>
        </a:prstGeom>
        <a:blipFill rotWithShape="1">
          <a:blip xmlns:r="http://schemas.openxmlformats.org/officeDocument/2006/relationships" r:embed="rId3"/>
          <a:srcRect/>
          <a:stretch>
            <a:fillRect l="-2000" r="-200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BE14AB9-4BE0-408D-BE0F-9724C5685C93}">
      <dsp:nvSpPr>
        <dsp:cNvPr id="0" name=""/>
        <dsp:cNvSpPr/>
      </dsp:nvSpPr>
      <dsp:spPr>
        <a:xfrm>
          <a:off x="9398784" y="4321566"/>
          <a:ext cx="288603" cy="1766960"/>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22860" tIns="0" rIns="22860" bIns="0" numCol="1" spcCol="1270" anchor="ctr" anchorCtr="0">
          <a:noAutofit/>
        </a:bodyPr>
        <a:lstStyle/>
        <a:p>
          <a:pPr marL="0" lvl="0" indent="0" algn="l" defTabSz="266700">
            <a:lnSpc>
              <a:spcPct val="90000"/>
            </a:lnSpc>
            <a:spcBef>
              <a:spcPct val="0"/>
            </a:spcBef>
            <a:spcAft>
              <a:spcPct val="35000"/>
            </a:spcAft>
            <a:buNone/>
          </a:pPr>
          <a:endParaRPr lang="en-US" sz="600" kern="1200"/>
        </a:p>
      </dsp:txBody>
      <dsp:txXfrm>
        <a:off x="9398784" y="4321566"/>
        <a:ext cx="288603" cy="1766960"/>
      </dsp:txXfrm>
    </dsp:sp>
    <dsp:sp modelId="{FD3A8B7D-C4A1-4F65-95DD-92BE6D8DC6E4}">
      <dsp:nvSpPr>
        <dsp:cNvPr id="0" name=""/>
        <dsp:cNvSpPr/>
      </dsp:nvSpPr>
      <dsp:spPr>
        <a:xfrm>
          <a:off x="8288081" y="7100381"/>
          <a:ext cx="3309712" cy="330971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FC81A7B-AB98-4D29-90F4-FA5F681506F2}">
      <dsp:nvSpPr>
        <dsp:cNvPr id="0" name=""/>
        <dsp:cNvSpPr/>
      </dsp:nvSpPr>
      <dsp:spPr>
        <a:xfrm>
          <a:off x="10246925" y="6383020"/>
          <a:ext cx="203789" cy="1766960"/>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10246925" y="6383020"/>
        <a:ext cx="203789" cy="17669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79281-9C73-452B-BB86-1CB03957BC9A}">
      <dsp:nvSpPr>
        <dsp:cNvPr id="0" name=""/>
        <dsp:cNvSpPr/>
      </dsp:nvSpPr>
      <dsp:spPr>
        <a:xfrm>
          <a:off x="3244362" y="7180678"/>
          <a:ext cx="566723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D41495E-5FA3-4C7E-8517-FD3DC473E6DB}">
      <dsp:nvSpPr>
        <dsp:cNvPr id="0" name=""/>
        <dsp:cNvSpPr/>
      </dsp:nvSpPr>
      <dsp:spPr>
        <a:xfrm>
          <a:off x="3244362" y="5205047"/>
          <a:ext cx="4854407"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50C5CE-EC8C-4BB7-8030-6068D4BBD43E}">
      <dsp:nvSpPr>
        <dsp:cNvPr id="0" name=""/>
        <dsp:cNvSpPr/>
      </dsp:nvSpPr>
      <dsp:spPr>
        <a:xfrm>
          <a:off x="3244362" y="3229415"/>
          <a:ext cx="5667238" cy="0"/>
        </a:xfrm>
        <a:prstGeom prst="line">
          <a:avLst/>
        </a:prstGeom>
        <a:noFill/>
        <a:ln>
          <a:solidFill>
            <a:schemeClr val="accent1">
              <a:shade val="60000"/>
              <a:hueOff val="0"/>
              <a:satOff val="0"/>
              <a:lumOff val="0"/>
              <a:alphaOff val="0"/>
            </a:schemeClr>
          </a:solidFill>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CB9D344-068D-4D35-BF4D-20D6AF4524D3}">
      <dsp:nvSpPr>
        <dsp:cNvPr id="0" name=""/>
        <dsp:cNvSpPr/>
      </dsp:nvSpPr>
      <dsp:spPr>
        <a:xfrm>
          <a:off x="322489" y="2667236"/>
          <a:ext cx="5153292" cy="5153292"/>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0712" t="-19285" r="6427" b="713"/>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462D9E96-D522-4CD8-B63D-7B0C683B0F90}">
      <dsp:nvSpPr>
        <dsp:cNvPr id="0" name=""/>
        <dsp:cNvSpPr/>
      </dsp:nvSpPr>
      <dsp:spPr>
        <a:xfrm>
          <a:off x="1438071" y="5380031"/>
          <a:ext cx="3612582" cy="1862737"/>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a:p>
      </dsp:txBody>
      <dsp:txXfrm>
        <a:off x="1438071" y="5380031"/>
        <a:ext cx="3612582" cy="1862737"/>
      </dsp:txXfrm>
    </dsp:sp>
    <dsp:sp modelId="{8C6E03B7-B697-4CE9-B7CB-41DA52FA8AAA}">
      <dsp:nvSpPr>
        <dsp:cNvPr id="0" name=""/>
        <dsp:cNvSpPr/>
      </dsp:nvSpPr>
      <dsp:spPr>
        <a:xfrm>
          <a:off x="7105245" y="84716"/>
          <a:ext cx="3420003" cy="342000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3000" b="-2300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2C146DF-412E-4DD4-98DE-5F47404836C9}">
      <dsp:nvSpPr>
        <dsp:cNvPr id="0" name=""/>
        <dsp:cNvSpPr/>
      </dsp:nvSpPr>
      <dsp:spPr>
        <a:xfrm>
          <a:off x="9758300" y="2382716"/>
          <a:ext cx="134432" cy="1693398"/>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9758300" y="2382716"/>
        <a:ext cx="134432" cy="1693398"/>
      </dsp:txXfrm>
    </dsp:sp>
    <dsp:sp modelId="{6776CB8C-F0BF-40D1-A6FC-B982342FF8B3}">
      <dsp:nvSpPr>
        <dsp:cNvPr id="0" name=""/>
        <dsp:cNvSpPr/>
      </dsp:nvSpPr>
      <dsp:spPr>
        <a:xfrm>
          <a:off x="6372359" y="3495045"/>
          <a:ext cx="3420003" cy="3420003"/>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2073" t="207" r="-18131" b="207"/>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BE14AB9-4BE0-408D-BE0F-9724C5685C93}">
      <dsp:nvSpPr>
        <dsp:cNvPr id="0" name=""/>
        <dsp:cNvSpPr/>
      </dsp:nvSpPr>
      <dsp:spPr>
        <a:xfrm>
          <a:off x="8945469" y="4358348"/>
          <a:ext cx="276588" cy="1693398"/>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8945469" y="4358348"/>
        <a:ext cx="276588" cy="1693398"/>
      </dsp:txXfrm>
    </dsp:sp>
    <dsp:sp modelId="{FD3A8B7D-C4A1-4F65-95DD-92BE6D8DC6E4}">
      <dsp:nvSpPr>
        <dsp:cNvPr id="0" name=""/>
        <dsp:cNvSpPr/>
      </dsp:nvSpPr>
      <dsp:spPr>
        <a:xfrm>
          <a:off x="7623967" y="6990090"/>
          <a:ext cx="3420003" cy="3420003"/>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6500" t="500" r="-16500" b="50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FC81A7B-AB98-4D29-90F4-FA5F681506F2}">
      <dsp:nvSpPr>
        <dsp:cNvPr id="0" name=""/>
        <dsp:cNvSpPr/>
      </dsp:nvSpPr>
      <dsp:spPr>
        <a:xfrm>
          <a:off x="9758300" y="6333979"/>
          <a:ext cx="195305" cy="1693398"/>
        </a:xfrm>
        <a:prstGeom prst="rect">
          <a:avLst/>
        </a:prstGeom>
        <a:noFill/>
        <a:ln>
          <a:solidFill>
            <a:schemeClr val="dk1">
              <a:alpha val="0"/>
              <a:hueOff val="0"/>
              <a:satOff val="0"/>
              <a:lumOff val="0"/>
              <a:alphaOff val="0"/>
            </a:schemeClr>
          </a:solidFill>
        </a:ln>
        <a:effectLst/>
      </dsp:spPr>
      <dsp:style>
        <a:lnRef idx="1">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en-US" sz="500" kern="1200"/>
        </a:p>
      </dsp:txBody>
      <dsp:txXfrm>
        <a:off x="9758300" y="6333979"/>
        <a:ext cx="195305" cy="1693398"/>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 name="Shape 66"/>
          <p:cNvSpPr>
            <a:spLocks noGrp="1" noRot="1" noChangeAspect="1"/>
          </p:cNvSpPr>
          <p:nvPr>
            <p:ph type="sldImg"/>
          </p:nvPr>
        </p:nvSpPr>
        <p:spPr>
          <a:xfrm>
            <a:off x="1143000" y="685800"/>
            <a:ext cx="4572000" cy="3429000"/>
          </a:xfrm>
          <a:prstGeom prst="rect">
            <a:avLst/>
          </a:prstGeom>
        </p:spPr>
        <p:txBody>
          <a:bodyPr/>
          <a:lstStyle/>
          <a:p>
            <a:endParaRPr/>
          </a:p>
        </p:txBody>
      </p:sp>
      <p:sp>
        <p:nvSpPr>
          <p:cNvPr id="67" name="Shape 6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991030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57478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2BA73-B963-4836-A110-83217E176900}"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350408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346172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it-IT" sz="1000" b="0" kern="1400" spc="130" dirty="0">
                <a:solidFill>
                  <a:schemeClr val="tx1">
                    <a:lumMod val="75000"/>
                    <a:lumOff val="25000"/>
                  </a:schemeClr>
                </a:solidFill>
                <a:latin typeface="+mn-lt"/>
                <a:ea typeface="+mn-ea"/>
                <a:cs typeface="+mn-cs"/>
              </a:rPr>
              <a:t>familia de los </a:t>
            </a:r>
            <a:r>
              <a:rPr lang="it-IT" sz="1000" b="1" kern="1400" spc="130" dirty="0">
                <a:solidFill>
                  <a:schemeClr val="tx1">
                    <a:lumMod val="75000"/>
                    <a:lumOff val="25000"/>
                  </a:schemeClr>
                </a:solidFill>
                <a:latin typeface="+mn-lt"/>
                <a:ea typeface="+mn-ea"/>
                <a:cs typeface="+mn-cs"/>
              </a:rPr>
              <a:t>Fenilpirazoles </a:t>
            </a:r>
            <a:r>
              <a:rPr lang="es-ES" sz="1000" b="0" i="0" u="none" strike="noStrike" kern="1200" baseline="0" dirty="0">
                <a:solidFill>
                  <a:schemeClr val="tx1"/>
                </a:solidFill>
                <a:latin typeface="+mn-lt"/>
                <a:ea typeface="+mn-ea"/>
                <a:cs typeface="+mn-cs"/>
              </a:rPr>
              <a:t>Grupo 14: </a:t>
            </a:r>
            <a:r>
              <a:rPr lang="es-ES"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Inhibe el enzima PROTOX</a:t>
            </a:r>
            <a:endParaRPr lang="es-ES" dirty="0"/>
          </a:p>
        </p:txBody>
      </p:sp>
    </p:spTree>
    <p:extLst>
      <p:ext uri="{BB962C8B-B14F-4D97-AF65-F5344CB8AC3E}">
        <p14:creationId xmlns:p14="http://schemas.microsoft.com/office/powerpoint/2010/main" val="55065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sz="800" b="0" kern="1400" spc="130" dirty="0">
                <a:solidFill>
                  <a:schemeClr val="tx1">
                    <a:lumMod val="75000"/>
                    <a:lumOff val="25000"/>
                  </a:schemeClr>
                </a:solidFill>
                <a:latin typeface="+mn-lt"/>
                <a:ea typeface="+mn-ea"/>
                <a:cs typeface="+mn-cs"/>
              </a:rPr>
              <a:t> </a:t>
            </a:r>
            <a:endParaRPr lang="es-ES" sz="600" b="0" i="0" u="none" strike="noStrike" kern="1200" baseline="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90D6-C29E-491A-81B1-DE0D95A581A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86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r>
              <a:rPr lang="it-IT" sz="1200" b="1" kern="1400" spc="130" dirty="0">
                <a:solidFill>
                  <a:schemeClr val="tx1">
                    <a:lumMod val="75000"/>
                    <a:lumOff val="25000"/>
                  </a:schemeClr>
                </a:solidFill>
                <a:latin typeface="+mn-lt"/>
                <a:ea typeface="+mn-ea"/>
                <a:cs typeface="+mn-cs"/>
              </a:rPr>
              <a:t> </a:t>
            </a:r>
            <a:endParaRPr lang="es-ES" sz="1200" b="1" i="0" u="none" strike="noStrike" kern="1200" baseline="0" dirty="0">
              <a:solidFill>
                <a:schemeClr val="tx1"/>
              </a:solidFill>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90D6-C29E-491A-81B1-DE0D95A581A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793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305C-8C17-661A-3F4A-31EC582C9D4E}"/>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4169981D-2130-A1B9-2518-B7F259D32A66}"/>
              </a:ext>
            </a:extLst>
          </p:cNvPr>
          <p:cNvSpPr>
            <a:spLocks noGrp="1" noRot="1" noChangeAspect="1"/>
          </p:cNvSpPr>
          <p:nvPr>
            <p:ph type="sldImg"/>
          </p:nvPr>
        </p:nvSpPr>
        <p:spPr>
          <a:xfrm>
            <a:off x="139700" y="768350"/>
            <a:ext cx="6819900" cy="3836988"/>
          </a:xfrm>
        </p:spPr>
      </p:sp>
      <p:sp>
        <p:nvSpPr>
          <p:cNvPr id="3" name="2 Marcador de notas">
            <a:extLst>
              <a:ext uri="{FF2B5EF4-FFF2-40B4-BE49-F238E27FC236}">
                <a16:creationId xmlns:a16="http://schemas.microsoft.com/office/drawing/2014/main" id="{65BE15A5-4D75-E205-8CBF-FC9E40FCE1C4}"/>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dirty="0"/>
              <a:t>Si hacemos</a:t>
            </a:r>
            <a:r>
              <a:rPr lang="es-ES" b="1" baseline="0" dirty="0"/>
              <a:t> un ejercicio de comparación entre </a:t>
            </a:r>
            <a:r>
              <a:rPr lang="es-ES" b="1" dirty="0"/>
              <a:t>EL</a:t>
            </a:r>
            <a:r>
              <a:rPr lang="es-ES" b="1" baseline="0" dirty="0"/>
              <a:t> MEJOR DE LOS HUMATOS y BJ</a:t>
            </a:r>
          </a:p>
          <a:p>
            <a:pPr marL="0" marR="0" indent="0" algn="l" defTabSz="914400" rtl="0" eaLnBrk="1" fontAlgn="auto" latinLnBrk="0" hangingPunct="1">
              <a:lnSpc>
                <a:spcPct val="100000"/>
              </a:lnSpc>
              <a:spcBef>
                <a:spcPts val="0"/>
              </a:spcBef>
              <a:spcAft>
                <a:spcPts val="0"/>
              </a:spcAft>
              <a:buClrTx/>
              <a:buSzTx/>
              <a:buFontTx/>
              <a:buNone/>
              <a:tabLst/>
              <a:defRPr/>
            </a:pPr>
            <a:r>
              <a:rPr lang="es-ES" b="1" baseline="0" dirty="0"/>
              <a:t>Partimos de la misma MP </a:t>
            </a:r>
            <a:r>
              <a:rPr lang="es-ES" b="0" baseline="0" dirty="0"/>
              <a:t>que en origen es: leer </a:t>
            </a:r>
          </a:p>
          <a:p>
            <a:pPr marL="0" marR="0" indent="0" algn="l" defTabSz="914400" rtl="0" eaLnBrk="1" fontAlgn="auto" latinLnBrk="0" hangingPunct="1">
              <a:lnSpc>
                <a:spcPct val="100000"/>
              </a:lnSpc>
              <a:spcBef>
                <a:spcPts val="0"/>
              </a:spcBef>
              <a:spcAft>
                <a:spcPts val="0"/>
              </a:spcAft>
              <a:buClrTx/>
              <a:buSzTx/>
              <a:buFontTx/>
              <a:buNone/>
              <a:tabLst/>
              <a:defRPr/>
            </a:pPr>
            <a:r>
              <a:rPr lang="es-ES" b="1" baseline="0" dirty="0" err="1"/>
              <a:t>Humatos</a:t>
            </a:r>
            <a:r>
              <a:rPr lang="es-ES" b="1" baseline="0" dirty="0"/>
              <a:t> </a:t>
            </a:r>
            <a:r>
              <a:rPr lang="es-ES" dirty="0"/>
              <a:t>→ a mayor tiempo de extracción → Se extrae más cantidad MO → Pero con más cambios químicos indeseables</a:t>
            </a:r>
          </a:p>
          <a:p>
            <a:endParaRPr lang="es-ES" dirty="0"/>
          </a:p>
        </p:txBody>
      </p:sp>
      <p:sp>
        <p:nvSpPr>
          <p:cNvPr id="4" name="3 Marcador de número de diapositiva">
            <a:extLst>
              <a:ext uri="{FF2B5EF4-FFF2-40B4-BE49-F238E27FC236}">
                <a16:creationId xmlns:a16="http://schemas.microsoft.com/office/drawing/2014/main" id="{391FE5A7-952E-2BA5-EF4D-3A6DEFCC77F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2A1CD1-DA66-4E9A-AE20-AD7F3ACDB4C8}" type="slidenum">
              <a:rPr kumimoji="0" lang="es-ES" sz="1200" b="0" i="0" u="none" strike="noStrike" kern="1200" cap="none" spc="0" normalizeH="0" baseline="0" noProof="0" smtClean="0">
                <a:ln>
                  <a:noFill/>
                </a:ln>
                <a:solidFill>
                  <a:prstClr val="black"/>
                </a:solidFill>
                <a:effectLst/>
                <a:uLnTx/>
                <a:uFillTx/>
                <a:latin typeface="Calibri"/>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a:ea typeface="+mn-ea"/>
              <a:cs typeface="+mn-cs"/>
              <a:sym typeface="Helvetica Neue"/>
            </a:endParaRPr>
          </a:p>
        </p:txBody>
      </p:sp>
    </p:spTree>
    <p:extLst>
      <p:ext uri="{BB962C8B-B14F-4D97-AF65-F5344CB8AC3E}">
        <p14:creationId xmlns:p14="http://schemas.microsoft.com/office/powerpoint/2010/main" val="97691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3" name="2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4" name="3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425179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219206" y="546100"/>
            <a:ext cx="8022168" cy="2324100"/>
          </a:xfrm>
        </p:spPr>
        <p:txBody>
          <a:bodyPr anchor="b"/>
          <a:lstStyle>
            <a:lvl1pPr algn="l">
              <a:defRPr sz="2250" b="1"/>
            </a:lvl1pPr>
          </a:lstStyle>
          <a:p>
            <a:r>
              <a:rPr lang="es-ES"/>
              <a:t>Haga clic para modificar el estilo de título del patrón</a:t>
            </a:r>
          </a:p>
        </p:txBody>
      </p:sp>
      <p:sp>
        <p:nvSpPr>
          <p:cNvPr id="3" name="2 Marcador de contenido"/>
          <p:cNvSpPr>
            <a:spLocks noGrp="1"/>
          </p:cNvSpPr>
          <p:nvPr>
            <p:ph idx="1"/>
          </p:nvPr>
        </p:nvSpPr>
        <p:spPr>
          <a:xfrm>
            <a:off x="9533467" y="546111"/>
            <a:ext cx="13631334" cy="11706226"/>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1219206" y="2870207"/>
            <a:ext cx="8022168" cy="9382126"/>
          </a:xfrm>
        </p:spPr>
        <p:txBody>
          <a:bodyPr/>
          <a:lstStyle>
            <a:lvl1pPr marL="0" indent="0">
              <a:buNone/>
              <a:defRPr sz="1576"/>
            </a:lvl1pPr>
            <a:lvl2pPr marL="514350" indent="0">
              <a:buNone/>
              <a:defRPr sz="1350"/>
            </a:lvl2pPr>
            <a:lvl3pPr marL="1028700" indent="0">
              <a:buNone/>
              <a:defRPr sz="1126"/>
            </a:lvl3pPr>
            <a:lvl4pPr marL="1543050" indent="0">
              <a:buNone/>
              <a:defRPr sz="1012"/>
            </a:lvl4pPr>
            <a:lvl5pPr marL="2057400" indent="0">
              <a:buNone/>
              <a:defRPr sz="1012"/>
            </a:lvl5pPr>
            <a:lvl6pPr marL="2571750" indent="0">
              <a:buNone/>
              <a:defRPr sz="1012"/>
            </a:lvl6pPr>
            <a:lvl7pPr marL="3086100" indent="0">
              <a:buNone/>
              <a:defRPr sz="1012"/>
            </a:lvl7pPr>
            <a:lvl8pPr marL="3600450" indent="0">
              <a:buNone/>
              <a:defRPr sz="1012"/>
            </a:lvl8pPr>
            <a:lvl9pPr marL="4114800" indent="0">
              <a:buNone/>
              <a:defRPr sz="1012"/>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345524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779434" y="9601200"/>
            <a:ext cx="14630400" cy="1133476"/>
          </a:xfrm>
        </p:spPr>
        <p:txBody>
          <a:bodyPr anchor="b"/>
          <a:lstStyle>
            <a:lvl1pPr algn="l">
              <a:defRPr sz="2250" b="1"/>
            </a:lvl1pPr>
          </a:lstStyle>
          <a:p>
            <a:r>
              <a:rPr lang="es-ES"/>
              <a:t>Haga clic para modificar el estilo de título del patrón</a:t>
            </a:r>
          </a:p>
        </p:txBody>
      </p:sp>
      <p:sp>
        <p:nvSpPr>
          <p:cNvPr id="3" name="2 Marcador de posición de imagen"/>
          <p:cNvSpPr>
            <a:spLocks noGrp="1"/>
          </p:cNvSpPr>
          <p:nvPr>
            <p:ph type="pic" idx="1"/>
          </p:nvPr>
        </p:nvSpPr>
        <p:spPr>
          <a:xfrm>
            <a:off x="4779434" y="1225550"/>
            <a:ext cx="14630400" cy="8229600"/>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s-ES"/>
              <a:t>Haga clic en el icono para agregar una imagen</a:t>
            </a:r>
          </a:p>
        </p:txBody>
      </p:sp>
      <p:sp>
        <p:nvSpPr>
          <p:cNvPr id="4" name="3 Marcador de texto"/>
          <p:cNvSpPr>
            <a:spLocks noGrp="1"/>
          </p:cNvSpPr>
          <p:nvPr>
            <p:ph type="body" sz="half" idx="2"/>
          </p:nvPr>
        </p:nvSpPr>
        <p:spPr>
          <a:xfrm>
            <a:off x="4779434" y="10734676"/>
            <a:ext cx="14630400" cy="1609724"/>
          </a:xfrm>
        </p:spPr>
        <p:txBody>
          <a:bodyPr/>
          <a:lstStyle>
            <a:lvl1pPr marL="0" indent="0">
              <a:buNone/>
              <a:defRPr sz="1576"/>
            </a:lvl1pPr>
            <a:lvl2pPr marL="514350" indent="0">
              <a:buNone/>
              <a:defRPr sz="1350"/>
            </a:lvl2pPr>
            <a:lvl3pPr marL="1028700" indent="0">
              <a:buNone/>
              <a:defRPr sz="1126"/>
            </a:lvl3pPr>
            <a:lvl4pPr marL="1543050" indent="0">
              <a:buNone/>
              <a:defRPr sz="1012"/>
            </a:lvl4pPr>
            <a:lvl5pPr marL="2057400" indent="0">
              <a:buNone/>
              <a:defRPr sz="1012"/>
            </a:lvl5pPr>
            <a:lvl6pPr marL="2571750" indent="0">
              <a:buNone/>
              <a:defRPr sz="1012"/>
            </a:lvl6pPr>
            <a:lvl7pPr marL="3086100" indent="0">
              <a:buNone/>
              <a:defRPr sz="1012"/>
            </a:lvl7pPr>
            <a:lvl8pPr marL="3600450" indent="0">
              <a:buNone/>
              <a:defRPr sz="1012"/>
            </a:lvl8pPr>
            <a:lvl9pPr marL="4114800" indent="0">
              <a:buNone/>
              <a:defRPr sz="1012"/>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26245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2282041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7678400" y="549287"/>
            <a:ext cx="5486400" cy="117030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1219200" y="549287"/>
            <a:ext cx="16052800" cy="117030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4149842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9" descr="SIPCAM_powerpoint_AF-13.jpg"/>
          <p:cNvPicPr>
            <a:picLocks noChangeAspect="1"/>
          </p:cNvPicPr>
          <p:nvPr userDrawn="1"/>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b="14307"/>
          <a:stretch>
            <a:fillRect/>
          </a:stretch>
        </p:blipFill>
        <p:spPr>
          <a:xfrm>
            <a:off x="48517" y="0"/>
            <a:ext cx="24335490" cy="11753676"/>
          </a:xfrm>
          <a:prstGeom prst="rect">
            <a:avLst/>
          </a:prstGeom>
        </p:spPr>
      </p:pic>
      <p:grpSp>
        <p:nvGrpSpPr>
          <p:cNvPr id="7" name="6 Grupo"/>
          <p:cNvGrpSpPr/>
          <p:nvPr userDrawn="1"/>
        </p:nvGrpSpPr>
        <p:grpSpPr>
          <a:xfrm>
            <a:off x="0" y="11816286"/>
            <a:ext cx="24384000" cy="1899716"/>
            <a:chOff x="0" y="5908143"/>
            <a:chExt cx="9144000" cy="949858"/>
          </a:xfrm>
        </p:grpSpPr>
        <p:sp>
          <p:nvSpPr>
            <p:cNvPr id="8" name="Rectangle 22"/>
            <p:cNvSpPr/>
            <p:nvPr/>
          </p:nvSpPr>
          <p:spPr>
            <a:xfrm>
              <a:off x="0" y="5918201"/>
              <a:ext cx="9144000" cy="939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6" b="0" i="0" u="none" strike="noStrike" kern="1200" cap="none" spc="0" normalizeH="0" baseline="0" noProof="0">
                  <a:ln>
                    <a:noFill/>
                  </a:ln>
                  <a:solidFill>
                    <a:prstClr val="white"/>
                  </a:solidFill>
                  <a:effectLst/>
                  <a:uLnTx/>
                  <a:uFillTx/>
                  <a:latin typeface="Calibri"/>
                  <a:ea typeface="+mn-ea"/>
                  <a:cs typeface="+mn-cs"/>
                </a:rPr>
                <a:t> </a:t>
              </a:r>
            </a:p>
          </p:txBody>
        </p:sp>
        <p:sp>
          <p:nvSpPr>
            <p:cNvPr id="9" name="TextBox 25"/>
            <p:cNvSpPr txBox="1"/>
            <p:nvPr/>
          </p:nvSpPr>
          <p:spPr>
            <a:xfrm>
              <a:off x="7759700" y="6307667"/>
              <a:ext cx="512640" cy="124041"/>
            </a:xfrm>
            <a:prstGeom prst="rect">
              <a:avLst/>
            </a:prstGeom>
            <a:noFill/>
          </p:spPr>
          <p:txBody>
            <a:bodyPr wrap="non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012" b="0" i="0" u="none" strike="noStrike" kern="1400" cap="none" spc="148" normalizeH="0" baseline="0" noProof="0">
                  <a:ln>
                    <a:noFill/>
                  </a:ln>
                  <a:solidFill>
                    <a:prstClr val="black">
                      <a:lumMod val="65000"/>
                      <a:lumOff val="35000"/>
                    </a:prstClr>
                  </a:solidFill>
                  <a:effectLst/>
                  <a:uLnTx/>
                  <a:uFillTx/>
                  <a:latin typeface="Arial"/>
                  <a:ea typeface="+mn-ea"/>
                  <a:cs typeface="Arial"/>
                </a:rPr>
                <a:t>sipcamiberia.es</a:t>
              </a:r>
              <a:endParaRPr kumimoji="0" lang="en-US" sz="1012" b="0" i="0" u="none" strike="noStrike" kern="1200" cap="none" spc="0" normalizeH="0" baseline="0" noProof="0">
                <a:ln>
                  <a:noFill/>
                </a:ln>
                <a:solidFill>
                  <a:prstClr val="black">
                    <a:lumMod val="65000"/>
                    <a:lumOff val="35000"/>
                  </a:prstClr>
                </a:solidFill>
                <a:effectLst/>
                <a:uLnTx/>
                <a:uFillTx/>
                <a:latin typeface="Arial"/>
                <a:ea typeface="+mn-ea"/>
                <a:cs typeface="Arial"/>
              </a:endParaRPr>
            </a:p>
          </p:txBody>
        </p:sp>
        <p:grpSp>
          <p:nvGrpSpPr>
            <p:cNvPr id="10" name="9 Grupo"/>
            <p:cNvGrpSpPr/>
            <p:nvPr/>
          </p:nvGrpSpPr>
          <p:grpSpPr>
            <a:xfrm>
              <a:off x="3903218" y="5908143"/>
              <a:ext cx="5236464" cy="144000"/>
              <a:chOff x="1720983" y="5420481"/>
              <a:chExt cx="5141467" cy="131142"/>
            </a:xfrm>
          </p:grpSpPr>
          <p:pic>
            <p:nvPicPr>
              <p:cNvPr id="14" name="Picture 5" descr="banda.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20983" y="5422777"/>
                <a:ext cx="5141467" cy="128846"/>
              </a:xfrm>
              <a:prstGeom prst="rect">
                <a:avLst/>
              </a:prstGeom>
              <a:gradFill>
                <a:gsLst>
                  <a:gs pos="36000">
                    <a:srgbClr val="00B050"/>
                  </a:gs>
                  <a:gs pos="90000">
                    <a:srgbClr val="245019"/>
                  </a:gs>
                </a:gsLst>
                <a:lin ang="0" scaled="1"/>
              </a:gradFill>
              <a:effectLst/>
            </p:spPr>
          </p:pic>
          <p:pic>
            <p:nvPicPr>
              <p:cNvPr id="15" name="14 Imagen"/>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51492" y="5420481"/>
                <a:ext cx="1810958" cy="131142"/>
              </a:xfrm>
              <a:prstGeom prst="rect">
                <a:avLst/>
              </a:prstGeom>
            </p:spPr>
          </p:pic>
          <p:pic>
            <p:nvPicPr>
              <p:cNvPr id="16" name="15 Imagen"/>
              <p:cNvPicPr>
                <a:picLocks noChangeAspect="1"/>
              </p:cNvPicPr>
              <p:nvPr/>
            </p:nvPicPr>
            <p:blipFill rotWithShape="1">
              <a:blip r:embed="rId6" cstate="email">
                <a:duotone>
                  <a:prstClr val="black"/>
                  <a:schemeClr val="accent3">
                    <a:tint val="45000"/>
                    <a:satMod val="400000"/>
                  </a:schemeClr>
                </a:duotone>
                <a:extLst>
                  <a:ext uri="{BEBA8EAE-BF5A-486C-A8C5-ECC9F3942E4B}">
                    <a14:imgProps xmlns:a14="http://schemas.microsoft.com/office/drawing/2010/main">
                      <a14:imgLayer r:embed="rId7">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2667000" y="5420481"/>
                <a:ext cx="2384491" cy="131142"/>
              </a:xfrm>
              <a:prstGeom prst="rect">
                <a:avLst/>
              </a:prstGeom>
              <a:gradFill flip="none" rotWithShape="1">
                <a:gsLst>
                  <a:gs pos="52000">
                    <a:srgbClr val="00B050"/>
                  </a:gs>
                  <a:gs pos="90000">
                    <a:srgbClr val="245019"/>
                  </a:gs>
                </a:gsLst>
                <a:path path="circle">
                  <a:fillToRect l="100000" t="100000"/>
                </a:path>
                <a:tileRect r="-100000" b="-100000"/>
              </a:gradFill>
            </p:spPr>
          </p:pic>
        </p:grpSp>
        <p:grpSp>
          <p:nvGrpSpPr>
            <p:cNvPr id="11" name="10 Grupo"/>
            <p:cNvGrpSpPr/>
            <p:nvPr/>
          </p:nvGrpSpPr>
          <p:grpSpPr>
            <a:xfrm>
              <a:off x="285750" y="6100233"/>
              <a:ext cx="1647825" cy="588549"/>
              <a:chOff x="333375" y="6128808"/>
              <a:chExt cx="1647825" cy="588549"/>
            </a:xfrm>
          </p:grpSpPr>
          <p:pic>
            <p:nvPicPr>
              <p:cNvPr id="12" name="11 Imagen"/>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375" y="6128808"/>
                <a:ext cx="614362" cy="588549"/>
              </a:xfrm>
              <a:prstGeom prst="rect">
                <a:avLst/>
              </a:prstGeom>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7737" y="6307667"/>
                <a:ext cx="1033463" cy="347663"/>
              </a:xfrm>
              <a:prstGeom prst="rect">
                <a:avLst/>
              </a:prstGeom>
            </p:spPr>
          </p:pic>
        </p:grpSp>
      </p:grpSp>
      <p:sp>
        <p:nvSpPr>
          <p:cNvPr id="20" name="Text Placeholder 2"/>
          <p:cNvSpPr>
            <a:spLocks noGrp="1"/>
          </p:cNvSpPr>
          <p:nvPr>
            <p:ph type="body" idx="1" hasCustomPrompt="1"/>
          </p:nvPr>
        </p:nvSpPr>
        <p:spPr>
          <a:xfrm>
            <a:off x="1307920" y="799636"/>
            <a:ext cx="20726400" cy="764792"/>
          </a:xfrm>
          <a:prstGeom prst="rect">
            <a:avLst/>
          </a:prstGeom>
        </p:spPr>
        <p:txBody>
          <a:bodyPr anchor="b"/>
          <a:lstStyle>
            <a:lvl1pPr marL="0" indent="0">
              <a:buNone/>
              <a:defRPr sz="1688" b="1" kern="1400" spc="148" baseline="0">
                <a:solidFill>
                  <a:srgbClr val="245019"/>
                </a:solidFill>
              </a:defRPr>
            </a:lvl1pPr>
            <a:lvl2pPr marL="514350" indent="0">
              <a:buNone/>
              <a:defRPr sz="2026">
                <a:solidFill>
                  <a:schemeClr val="tx1">
                    <a:tint val="75000"/>
                  </a:schemeClr>
                </a:solidFill>
              </a:defRPr>
            </a:lvl2pPr>
            <a:lvl3pPr marL="1028700" indent="0">
              <a:buNone/>
              <a:defRPr sz="1800">
                <a:solidFill>
                  <a:schemeClr val="tx1">
                    <a:tint val="75000"/>
                  </a:schemeClr>
                </a:solidFill>
              </a:defRPr>
            </a:lvl3pPr>
            <a:lvl4pPr marL="1543050" indent="0">
              <a:buNone/>
              <a:defRPr sz="1576">
                <a:solidFill>
                  <a:schemeClr val="tx1">
                    <a:tint val="75000"/>
                  </a:schemeClr>
                </a:solidFill>
              </a:defRPr>
            </a:lvl4pPr>
            <a:lvl5pPr marL="2057400" indent="0">
              <a:buNone/>
              <a:defRPr sz="1576">
                <a:solidFill>
                  <a:schemeClr val="tx1">
                    <a:tint val="75000"/>
                  </a:schemeClr>
                </a:solidFill>
              </a:defRPr>
            </a:lvl5pPr>
            <a:lvl6pPr marL="2571750" indent="0">
              <a:buNone/>
              <a:defRPr sz="1576">
                <a:solidFill>
                  <a:schemeClr val="tx1">
                    <a:tint val="75000"/>
                  </a:schemeClr>
                </a:solidFill>
              </a:defRPr>
            </a:lvl6pPr>
            <a:lvl7pPr marL="3086100" indent="0">
              <a:buNone/>
              <a:defRPr sz="1576">
                <a:solidFill>
                  <a:schemeClr val="tx1">
                    <a:tint val="75000"/>
                  </a:schemeClr>
                </a:solidFill>
              </a:defRPr>
            </a:lvl7pPr>
            <a:lvl8pPr marL="3600450" indent="0">
              <a:buNone/>
              <a:defRPr sz="1576">
                <a:solidFill>
                  <a:schemeClr val="tx1">
                    <a:tint val="75000"/>
                  </a:schemeClr>
                </a:solidFill>
              </a:defRPr>
            </a:lvl8pPr>
            <a:lvl9pPr marL="4114800" indent="0">
              <a:buNone/>
              <a:defRPr sz="1576">
                <a:solidFill>
                  <a:schemeClr val="tx1">
                    <a:tint val="75000"/>
                  </a:schemeClr>
                </a:solidFill>
              </a:defRPr>
            </a:lvl9pPr>
          </a:lstStyle>
          <a:p>
            <a:pPr lvl="0"/>
            <a:r>
              <a:rPr lang="es-ES_tradnl" dirty="0"/>
              <a:t>MAGNUM EST SIEREM VATICUM</a:t>
            </a:r>
          </a:p>
        </p:txBody>
      </p:sp>
      <p:sp>
        <p:nvSpPr>
          <p:cNvPr id="21" name="7 Marcador de texto"/>
          <p:cNvSpPr>
            <a:spLocks noGrp="1"/>
          </p:cNvSpPr>
          <p:nvPr>
            <p:ph type="body" sz="quarter" idx="10" hasCustomPrompt="1"/>
          </p:nvPr>
        </p:nvSpPr>
        <p:spPr>
          <a:xfrm>
            <a:off x="4550227" y="1414779"/>
            <a:ext cx="18673234" cy="1390650"/>
          </a:xfrm>
          <a:prstGeom prst="rect">
            <a:avLst/>
          </a:prstGeom>
        </p:spPr>
        <p:txBody>
          <a:bodyPr/>
          <a:lstStyle>
            <a:lvl1pPr marL="0" indent="0">
              <a:buNone/>
              <a:defRPr sz="1688" i="1" kern="1400" spc="148" baseline="0">
                <a:solidFill>
                  <a:schemeClr val="bg1">
                    <a:lumMod val="50000"/>
                  </a:schemeClr>
                </a:solidFill>
              </a:defRPr>
            </a:lvl1pPr>
          </a:lstStyle>
          <a:p>
            <a:pPr lvl="0"/>
            <a:r>
              <a:rPr lang="es-ES" dirty="0"/>
              <a:t>Lorem </a:t>
            </a:r>
            <a:r>
              <a:rPr lang="es-ES" dirty="0" err="1"/>
              <a:t>ipsum</a:t>
            </a:r>
            <a:r>
              <a:rPr lang="es-ES" dirty="0"/>
              <a:t> dolor </a:t>
            </a:r>
            <a:r>
              <a:rPr lang="es-ES" dirty="0" err="1"/>
              <a:t>sit</a:t>
            </a:r>
            <a:r>
              <a:rPr lang="es-ES" dirty="0"/>
              <a:t> </a:t>
            </a:r>
            <a:r>
              <a:rPr lang="es-ES" dirty="0" err="1"/>
              <a:t>amet</a:t>
            </a:r>
            <a:r>
              <a:rPr lang="es-ES" dirty="0"/>
              <a:t> </a:t>
            </a:r>
            <a:r>
              <a:rPr lang="es-ES" dirty="0" err="1"/>
              <a:t>let</a:t>
            </a:r>
            <a:endParaRPr lang="es-ES" dirty="0"/>
          </a:p>
        </p:txBody>
      </p:sp>
      <p:sp>
        <p:nvSpPr>
          <p:cNvPr id="23" name="22 Marcador de texto"/>
          <p:cNvSpPr>
            <a:spLocks noGrp="1"/>
          </p:cNvSpPr>
          <p:nvPr>
            <p:ph type="body" sz="quarter" idx="11" hasCustomPrompt="1"/>
          </p:nvPr>
        </p:nvSpPr>
        <p:spPr>
          <a:xfrm>
            <a:off x="8987375" y="8242311"/>
            <a:ext cx="12924366" cy="2813050"/>
          </a:xfrm>
          <a:prstGeom prst="rect">
            <a:avLst/>
          </a:prstGeom>
        </p:spPr>
        <p:txBody>
          <a:bodyPr/>
          <a:lstStyle>
            <a:lvl1pPr marL="0" indent="0">
              <a:buNone/>
              <a:defRPr sz="1800" i="1" kern="1400" spc="148" baseline="0">
                <a:solidFill>
                  <a:schemeClr val="bg1">
                    <a:lumMod val="50000"/>
                  </a:schemeClr>
                </a:solidFill>
              </a:defRPr>
            </a:lvl1pPr>
          </a:lstStyle>
          <a:p>
            <a:pPr lvl="0"/>
            <a:r>
              <a:rPr lang="es-ES" dirty="0"/>
              <a:t>Pellentesque sed porta </a:t>
            </a:r>
            <a:r>
              <a:rPr lang="es-ES" dirty="0" err="1"/>
              <a:t>mouris</a:t>
            </a:r>
            <a:r>
              <a:rPr lang="es-ES" dirty="0"/>
              <a:t>. </a:t>
            </a:r>
            <a:r>
              <a:rPr lang="es-ES" dirty="0" err="1"/>
              <a:t>Duis</a:t>
            </a:r>
            <a:r>
              <a:rPr lang="es-ES" dirty="0"/>
              <a:t> justo eros, </a:t>
            </a:r>
            <a:r>
              <a:rPr lang="es-ES" dirty="0" err="1"/>
              <a:t>gravida</a:t>
            </a:r>
            <a:r>
              <a:rPr lang="es-ES" dirty="0"/>
              <a:t> </a:t>
            </a:r>
            <a:r>
              <a:rPr lang="es-ES" dirty="0" err="1"/>
              <a:t>rhoncus</a:t>
            </a:r>
            <a:r>
              <a:rPr lang="es-ES" dirty="0"/>
              <a:t> </a:t>
            </a:r>
            <a:r>
              <a:rPr lang="es-ES" dirty="0" err="1"/>
              <a:t>aliquam</a:t>
            </a:r>
            <a:r>
              <a:rPr lang="es-ES" dirty="0"/>
              <a:t> </a:t>
            </a:r>
            <a:r>
              <a:rPr lang="es-ES" dirty="0" err="1"/>
              <a:t>labortis</a:t>
            </a:r>
            <a:r>
              <a:rPr lang="es-ES" dirty="0"/>
              <a:t>, </a:t>
            </a:r>
            <a:r>
              <a:rPr lang="es-ES" dirty="0" err="1"/>
              <a:t>gravida</a:t>
            </a:r>
            <a:r>
              <a:rPr lang="es-ES" dirty="0"/>
              <a:t> </a:t>
            </a:r>
            <a:r>
              <a:rPr lang="es-ES" dirty="0" err="1"/>
              <a:t>eu</a:t>
            </a:r>
            <a:r>
              <a:rPr lang="es-ES" dirty="0"/>
              <a:t> ante. </a:t>
            </a:r>
            <a:r>
              <a:rPr lang="es-ES" dirty="0" err="1"/>
              <a:t>Integer</a:t>
            </a:r>
            <a:r>
              <a:rPr lang="es-ES" dirty="0"/>
              <a:t> </a:t>
            </a:r>
            <a:r>
              <a:rPr lang="es-ES" dirty="0" err="1"/>
              <a:t>euismod</a:t>
            </a:r>
            <a:r>
              <a:rPr lang="es-ES" dirty="0"/>
              <a:t>, </a:t>
            </a:r>
            <a:r>
              <a:rPr lang="es-ES" dirty="0" err="1"/>
              <a:t>lorem</a:t>
            </a:r>
            <a:r>
              <a:rPr lang="es-ES" dirty="0"/>
              <a:t> </a:t>
            </a:r>
            <a:r>
              <a:rPr lang="es-ES" dirty="0" err="1"/>
              <a:t>vei</a:t>
            </a:r>
            <a:r>
              <a:rPr lang="es-ES" dirty="0"/>
              <a:t> </a:t>
            </a:r>
            <a:r>
              <a:rPr lang="es-ES" dirty="0" err="1"/>
              <a:t>ullamcorper</a:t>
            </a:r>
            <a:r>
              <a:rPr lang="es-ES" dirty="0"/>
              <a:t>, </a:t>
            </a:r>
            <a:r>
              <a:rPr lang="es-ES" dirty="0" err="1"/>
              <a:t>ullamcorper</a:t>
            </a:r>
            <a:r>
              <a:rPr lang="es-ES" dirty="0"/>
              <a:t>, </a:t>
            </a:r>
            <a:r>
              <a:rPr lang="es-ES" dirty="0" err="1"/>
              <a:t>ordi</a:t>
            </a:r>
            <a:r>
              <a:rPr lang="es-ES" dirty="0"/>
              <a:t> </a:t>
            </a:r>
            <a:r>
              <a:rPr lang="es-ES" dirty="0" err="1"/>
              <a:t>nibh</a:t>
            </a:r>
            <a:r>
              <a:rPr lang="es-ES" dirty="0"/>
              <a:t> </a:t>
            </a:r>
            <a:r>
              <a:rPr lang="es-ES" dirty="0" err="1"/>
              <a:t>malesuada</a:t>
            </a:r>
            <a:r>
              <a:rPr lang="es-ES" dirty="0"/>
              <a:t> </a:t>
            </a:r>
            <a:r>
              <a:rPr lang="es-ES" dirty="0" err="1"/>
              <a:t>turpis</a:t>
            </a:r>
            <a:endParaRPr lang="es-ES" dirty="0"/>
          </a:p>
        </p:txBody>
      </p:sp>
      <p:sp>
        <p:nvSpPr>
          <p:cNvPr id="17" name="3 Marcador de texto"/>
          <p:cNvSpPr txBox="1">
            <a:spLocks/>
          </p:cNvSpPr>
          <p:nvPr userDrawn="1"/>
        </p:nvSpPr>
        <p:spPr>
          <a:xfrm>
            <a:off x="0" y="12951208"/>
            <a:ext cx="24384000" cy="764792"/>
          </a:xfrm>
          <a:prstGeom prst="rect">
            <a:avLst/>
          </a:prstGeom>
        </p:spPr>
        <p:txBody>
          <a:bodyPr anchor="b"/>
          <a:lstStyle/>
          <a:p>
            <a:pPr marL="0" marR="0" lvl="0" indent="0" algn="r" defTabSz="514350" rtl="0" eaLnBrk="1" fontAlgn="auto" latinLnBrk="0" hangingPunct="1">
              <a:lnSpc>
                <a:spcPct val="100000"/>
              </a:lnSpc>
              <a:spcBef>
                <a:spcPct val="20000"/>
              </a:spcBef>
              <a:spcAft>
                <a:spcPts val="0"/>
              </a:spcAft>
              <a:buClrTx/>
              <a:buSzTx/>
              <a:buFont typeface="Arial"/>
              <a:buNone/>
              <a:tabLst/>
              <a:defRPr/>
            </a:pPr>
            <a:r>
              <a:rPr kumimoji="0" lang="es-ES" sz="1182" b="0" i="1" u="none" strike="noStrike" kern="1400" cap="none" spc="148" normalizeH="0" baseline="0" noProof="0" dirty="0">
                <a:ln>
                  <a:noFill/>
                </a:ln>
                <a:solidFill>
                  <a:srgbClr val="245019"/>
                </a:solidFill>
                <a:effectLst>
                  <a:outerShdw blurRad="38100" dist="38100" dir="2700000" algn="tl">
                    <a:srgbClr val="000000">
                      <a:alpha val="43137"/>
                    </a:srgbClr>
                  </a:outerShdw>
                </a:effectLst>
                <a:uLnTx/>
                <a:uFillTx/>
                <a:latin typeface="Calibri"/>
                <a:ea typeface="+mn-ea"/>
                <a:cs typeface="+mn-cs"/>
              </a:rPr>
              <a:t>2012 </a:t>
            </a:r>
            <a:r>
              <a:rPr kumimoji="0" lang="es-ES" sz="1182" b="0" i="1" u="none" strike="noStrike" kern="1400" cap="none" spc="148" normalizeH="0" baseline="0" noProof="0" dirty="0" err="1">
                <a:ln>
                  <a:noFill/>
                </a:ln>
                <a:solidFill>
                  <a:srgbClr val="245019"/>
                </a:solidFill>
                <a:effectLst>
                  <a:outerShdw blurRad="38100" dist="38100" dir="2700000" algn="tl">
                    <a:srgbClr val="000000">
                      <a:alpha val="43137"/>
                    </a:srgbClr>
                  </a:outerShdw>
                </a:effectLst>
                <a:uLnTx/>
                <a:uFillTx/>
                <a:latin typeface="Calibri"/>
                <a:ea typeface="+mn-ea"/>
                <a:cs typeface="+mn-cs"/>
              </a:rPr>
              <a:t>Budget</a:t>
            </a:r>
            <a:r>
              <a:rPr kumimoji="0" lang="es-ES" sz="1182" b="0" i="1" u="none" strike="noStrike" kern="1400" cap="none" spc="148" normalizeH="0" baseline="0" noProof="0" dirty="0">
                <a:ln>
                  <a:noFill/>
                </a:ln>
                <a:solidFill>
                  <a:srgbClr val="245019"/>
                </a:solidFill>
                <a:effectLst>
                  <a:outerShdw blurRad="38100" dist="38100" dir="2700000" algn="tl">
                    <a:srgbClr val="000000">
                      <a:alpha val="43137"/>
                    </a:srgbClr>
                  </a:outerShdw>
                </a:effectLst>
                <a:uLnTx/>
                <a:uFillTx/>
                <a:latin typeface="Calibri"/>
                <a:ea typeface="+mn-ea"/>
                <a:cs typeface="+mn-cs"/>
              </a:rPr>
              <a:t> </a:t>
            </a:r>
            <a:r>
              <a:rPr kumimoji="0" lang="es-ES" sz="1182" b="0" i="1" u="none" strike="noStrike" kern="1400" cap="none" spc="148" normalizeH="0" baseline="0" noProof="0" dirty="0" err="1">
                <a:ln>
                  <a:noFill/>
                </a:ln>
                <a:solidFill>
                  <a:srgbClr val="245019"/>
                </a:solidFill>
                <a:effectLst>
                  <a:outerShdw blurRad="38100" dist="38100" dir="2700000" algn="tl">
                    <a:srgbClr val="000000">
                      <a:alpha val="43137"/>
                    </a:srgbClr>
                  </a:outerShdw>
                </a:effectLst>
                <a:uLnTx/>
                <a:uFillTx/>
                <a:latin typeface="Calibri"/>
                <a:ea typeface="+mn-ea"/>
                <a:cs typeface="+mn-cs"/>
              </a:rPr>
              <a:t>Presentation</a:t>
            </a:r>
            <a:r>
              <a:rPr kumimoji="0" lang="es-ES" sz="1182" b="0" i="1" u="none" strike="noStrike" kern="1400" cap="none" spc="148" normalizeH="0" baseline="0" noProof="0" dirty="0">
                <a:ln>
                  <a:noFill/>
                </a:ln>
                <a:solidFill>
                  <a:srgbClr val="245019"/>
                </a:solidFill>
                <a:effectLst>
                  <a:outerShdw blurRad="38100" dist="38100" dir="2700000" algn="tl">
                    <a:srgbClr val="000000">
                      <a:alpha val="43137"/>
                    </a:srgbClr>
                  </a:outerShdw>
                </a:effectLst>
                <a:uLnTx/>
                <a:uFillTx/>
                <a:latin typeface="Calibri"/>
                <a:ea typeface="+mn-ea"/>
                <a:cs typeface="+mn-cs"/>
              </a:rPr>
              <a:t>. </a:t>
            </a:r>
            <a:r>
              <a:rPr kumimoji="0" lang="es-ES" sz="1182" b="0" i="1" u="none" strike="noStrike" kern="1400" cap="none" spc="148" normalizeH="0" baseline="0" noProof="0" dirty="0" err="1">
                <a:ln>
                  <a:noFill/>
                </a:ln>
                <a:solidFill>
                  <a:srgbClr val="245019"/>
                </a:solidFill>
                <a:effectLst>
                  <a:outerShdw blurRad="38100" dist="38100" dir="2700000" algn="tl">
                    <a:srgbClr val="000000">
                      <a:alpha val="43137"/>
                    </a:srgbClr>
                  </a:outerShdw>
                </a:effectLst>
                <a:uLnTx/>
                <a:uFillTx/>
                <a:latin typeface="Calibri"/>
                <a:ea typeface="+mn-ea"/>
                <a:cs typeface="+mn-cs"/>
              </a:rPr>
              <a:t>Firenze</a:t>
            </a:r>
            <a:r>
              <a:rPr kumimoji="0" lang="es-ES" sz="1182" b="0" i="1" u="none" strike="noStrike" kern="1400" cap="none" spc="148" normalizeH="0" baseline="0" noProof="0" dirty="0">
                <a:ln>
                  <a:noFill/>
                </a:ln>
                <a:solidFill>
                  <a:srgbClr val="245019"/>
                </a:solidFill>
                <a:effectLst>
                  <a:outerShdw blurRad="38100" dist="38100" dir="2700000" algn="tl">
                    <a:srgbClr val="000000">
                      <a:alpha val="43137"/>
                    </a:srgbClr>
                  </a:outerShdw>
                </a:effectLst>
                <a:uLnTx/>
                <a:uFillTx/>
                <a:latin typeface="Calibri"/>
                <a:ea typeface="+mn-ea"/>
                <a:cs typeface="+mn-cs"/>
              </a:rPr>
              <a:t> </a:t>
            </a:r>
            <a:r>
              <a:rPr kumimoji="0" lang="es-ES" sz="1182" b="0" i="1" u="none" strike="noStrike" kern="1400" cap="none" spc="148" normalizeH="0" baseline="0" noProof="0" dirty="0" err="1">
                <a:ln>
                  <a:noFill/>
                </a:ln>
                <a:solidFill>
                  <a:srgbClr val="245019"/>
                </a:solidFill>
                <a:effectLst>
                  <a:outerShdw blurRad="38100" dist="38100" dir="2700000" algn="tl">
                    <a:srgbClr val="000000">
                      <a:alpha val="43137"/>
                    </a:srgbClr>
                  </a:outerShdw>
                </a:effectLst>
                <a:uLnTx/>
                <a:uFillTx/>
                <a:latin typeface="Calibri"/>
                <a:ea typeface="+mn-ea"/>
                <a:cs typeface="+mn-cs"/>
              </a:rPr>
              <a:t>November</a:t>
            </a:r>
            <a:r>
              <a:rPr kumimoji="0" lang="es-ES" sz="1182" b="0" i="1" u="none" strike="noStrike" kern="1400" cap="none" spc="148" normalizeH="0" baseline="0" noProof="0" dirty="0">
                <a:ln>
                  <a:noFill/>
                </a:ln>
                <a:solidFill>
                  <a:srgbClr val="245019"/>
                </a:solidFill>
                <a:effectLst>
                  <a:outerShdw blurRad="38100" dist="38100" dir="2700000" algn="tl">
                    <a:srgbClr val="000000">
                      <a:alpha val="43137"/>
                    </a:srgbClr>
                  </a:outerShdw>
                </a:effectLst>
                <a:uLnTx/>
                <a:uFillTx/>
                <a:latin typeface="Calibri"/>
                <a:ea typeface="+mn-ea"/>
                <a:cs typeface="+mn-cs"/>
              </a:rPr>
              <a:t> 29</a:t>
            </a:r>
            <a:r>
              <a:rPr kumimoji="0" lang="es-ES" sz="1182" b="0" i="1" u="none" strike="noStrike" kern="1400" cap="none" spc="148" normalizeH="0" baseline="30000" noProof="0" dirty="0">
                <a:ln>
                  <a:noFill/>
                </a:ln>
                <a:solidFill>
                  <a:srgbClr val="245019"/>
                </a:solidFill>
                <a:effectLst>
                  <a:outerShdw blurRad="38100" dist="38100" dir="2700000" algn="tl">
                    <a:srgbClr val="000000">
                      <a:alpha val="43137"/>
                    </a:srgbClr>
                  </a:outerShdw>
                </a:effectLst>
                <a:uLnTx/>
                <a:uFillTx/>
                <a:latin typeface="Calibri"/>
                <a:ea typeface="+mn-ea"/>
                <a:cs typeface="+mn-cs"/>
              </a:rPr>
              <a:t>th </a:t>
            </a:r>
            <a:r>
              <a:rPr kumimoji="0" lang="es-ES" sz="1182" b="0" i="1" u="none" strike="noStrike" kern="1400" cap="none" spc="148" normalizeH="0" baseline="0" noProof="0" dirty="0">
                <a:ln>
                  <a:noFill/>
                </a:ln>
                <a:solidFill>
                  <a:srgbClr val="245019"/>
                </a:solidFill>
                <a:effectLst>
                  <a:outerShdw blurRad="38100" dist="38100" dir="2700000" algn="tl">
                    <a:srgbClr val="000000">
                      <a:alpha val="43137"/>
                    </a:srgbClr>
                  </a:outerShdw>
                </a:effectLst>
                <a:uLnTx/>
                <a:uFillTx/>
                <a:latin typeface="Calibri"/>
                <a:ea typeface="+mn-ea"/>
                <a:cs typeface="+mn-cs"/>
              </a:rPr>
              <a:t>2011</a:t>
            </a:r>
          </a:p>
        </p:txBody>
      </p:sp>
      <p:cxnSp>
        <p:nvCxnSpPr>
          <p:cNvPr id="18" name="17 Conector recto"/>
          <p:cNvCxnSpPr/>
          <p:nvPr userDrawn="1"/>
        </p:nvCxnSpPr>
        <p:spPr>
          <a:xfrm>
            <a:off x="0" y="1937982"/>
            <a:ext cx="15904192" cy="27296"/>
          </a:xfrm>
          <a:prstGeom prst="line">
            <a:avLst/>
          </a:prstGeom>
          <a:ln w="25400">
            <a:solidFill>
              <a:srgbClr val="245019"/>
            </a:solidFill>
          </a:ln>
          <a:scene3d>
            <a:camera prst="orthographicFront"/>
            <a:lightRig rig="threePt" dir="t"/>
          </a:scene3d>
          <a:sp3d prstMaterial="dkEdge"/>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09218"/>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Encabezado de sección">
    <p:bg>
      <p:bgRef idx="1001">
        <a:schemeClr val="bg1"/>
      </p:bgRef>
    </p:bg>
    <p:spTree>
      <p:nvGrpSpPr>
        <p:cNvPr id="1" name=""/>
        <p:cNvGrpSpPr/>
        <p:nvPr/>
      </p:nvGrpSpPr>
      <p:grpSpPr>
        <a:xfrm>
          <a:off x="0" y="0"/>
          <a:ext cx="0" cy="0"/>
          <a:chOff x="0" y="0"/>
          <a:chExt cx="0" cy="0"/>
        </a:xfrm>
      </p:grpSpPr>
      <p:pic>
        <p:nvPicPr>
          <p:cNvPr id="8" name="Picture 3" descr="PANT-05.jpg"/>
          <p:cNvPicPr>
            <a:picLocks noChangeAspect="1"/>
          </p:cNvPicPr>
          <p:nvPr userDrawn="1"/>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61728" y="12186603"/>
            <a:ext cx="27745728" cy="2031198"/>
          </a:xfrm>
          <a:prstGeom prst="rect">
            <a:avLst/>
          </a:prstGeom>
          <a:ln>
            <a:solidFill>
              <a:srgbClr val="92D050"/>
            </a:solidFill>
          </a:ln>
        </p:spPr>
      </p:pic>
      <p:pic>
        <p:nvPicPr>
          <p:cNvPr id="10" name="Picture 7" descr="PANTALLAS-01.jpg"/>
          <p:cNvPicPr>
            <a:picLocks noChangeAspect="1"/>
          </p:cNvPicPr>
          <p:nvPr userDrawn="1"/>
        </p:nvPicPr>
        <p:blipFill rotWithShape="1">
          <a:blip r:embed="rId3" cstate="email">
            <a:clrChange>
              <a:clrFrom>
                <a:srgbClr val="007944"/>
              </a:clrFrom>
              <a:clrTo>
                <a:srgbClr val="007944">
                  <a:alpha val="0"/>
                </a:srgbClr>
              </a:clrTo>
            </a:clrChange>
            <a:extLst>
              <a:ext uri="{28A0092B-C50C-407E-A947-70E740481C1C}">
                <a14:useLocalDpi xmlns:a14="http://schemas.microsoft.com/office/drawing/2010/main"/>
              </a:ext>
            </a:extLst>
          </a:blip>
          <a:srcRect/>
          <a:stretch/>
        </p:blipFill>
        <p:spPr>
          <a:xfrm>
            <a:off x="2" y="3"/>
            <a:ext cx="5943600" cy="3461262"/>
          </a:xfrm>
          <a:prstGeom prst="rect">
            <a:avLst/>
          </a:prstGeom>
        </p:spPr>
      </p:pic>
      <p:sp>
        <p:nvSpPr>
          <p:cNvPr id="11" name="10 Rectángulo"/>
          <p:cNvSpPr/>
          <p:nvPr userDrawn="1"/>
        </p:nvSpPr>
        <p:spPr>
          <a:xfrm>
            <a:off x="20448923" y="13060152"/>
            <a:ext cx="3743062" cy="56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26"/>
          </a:p>
        </p:txBody>
      </p:sp>
      <p:pic>
        <p:nvPicPr>
          <p:cNvPr id="12" name="11 Imagen"/>
          <p:cNvPicPr>
            <a:picLocks noChangeAspect="1"/>
          </p:cNvPicPr>
          <p:nvPr userDrawn="1"/>
        </p:nvPicPr>
        <p:blipFill rotWithShape="1">
          <a:blip r:embed="rId4" cstate="email">
            <a:clrChange>
              <a:clrFrom>
                <a:srgbClr val="181717"/>
              </a:clrFrom>
              <a:clrTo>
                <a:srgbClr val="181717">
                  <a:alpha val="0"/>
                </a:srgbClr>
              </a:clrTo>
            </a:clrChange>
            <a:extLst>
              <a:ext uri="{28A0092B-C50C-407E-A947-70E740481C1C}">
                <a14:useLocalDpi xmlns:a14="http://schemas.microsoft.com/office/drawing/2010/main"/>
              </a:ext>
            </a:extLst>
          </a:blip>
          <a:srcRect/>
          <a:stretch/>
        </p:blipFill>
        <p:spPr>
          <a:xfrm>
            <a:off x="917611" y="12186592"/>
            <a:ext cx="2633438" cy="1440160"/>
          </a:xfrm>
          <a:prstGeom prst="rect">
            <a:avLst/>
          </a:prstGeom>
        </p:spPr>
      </p:pic>
    </p:spTree>
    <p:extLst>
      <p:ext uri="{BB962C8B-B14F-4D97-AF65-F5344CB8AC3E}">
        <p14:creationId xmlns:p14="http://schemas.microsoft.com/office/powerpoint/2010/main" val="138804977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p:spPr>
        <p:txBody>
          <a:bodyPr anchor="b"/>
          <a:lstStyle>
            <a:lvl1pPr algn="ctr">
              <a:defRPr sz="12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048000" y="7204075"/>
            <a:ext cx="18288000" cy="3311525"/>
          </a:xfrm>
        </p:spPr>
        <p:txBody>
          <a:bodyPr/>
          <a:lstStyle>
            <a:lvl1pPr marL="0" indent="0" algn="ctr">
              <a:buNone/>
              <a:defRPr sz="4800"/>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8EA2DF2-3FA5-4ECA-9805-632E1F0B1747}" type="datetimeFigureOut">
              <a:rPr lang="es-ES" smtClean="0"/>
              <a:t>10/02/2025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2819535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8EA2DF2-3FA5-4ECA-9805-632E1F0B1747}" type="datetimeFigureOut">
              <a:rPr lang="es-ES" smtClean="0"/>
              <a:t>10/02/2025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375053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79"/>
            <a:ext cx="21031200" cy="5705475"/>
          </a:xfrm>
        </p:spPr>
        <p:txBody>
          <a:bodyPr anchor="b"/>
          <a:lstStyle>
            <a:lvl1pPr>
              <a:defRPr sz="12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663701" y="9178928"/>
            <a:ext cx="21031200" cy="3000373"/>
          </a:xfrm>
        </p:spPr>
        <p:txBody>
          <a:bodyPr/>
          <a:lstStyle>
            <a:lvl1pPr marL="0" indent="0">
              <a:buNone/>
              <a:defRPr sz="4800">
                <a:solidFill>
                  <a:schemeClr val="tx1">
                    <a:tint val="75000"/>
                  </a:schemeClr>
                </a:solidFill>
              </a:defRPr>
            </a:lvl1pPr>
            <a:lvl2pPr marL="914411" indent="0">
              <a:buNone/>
              <a:defRPr sz="4000">
                <a:solidFill>
                  <a:schemeClr val="tx1">
                    <a:tint val="75000"/>
                  </a:schemeClr>
                </a:solidFill>
              </a:defRPr>
            </a:lvl2pPr>
            <a:lvl3pPr marL="1828823" indent="0">
              <a:buNone/>
              <a:defRPr sz="3600">
                <a:solidFill>
                  <a:schemeClr val="tx1">
                    <a:tint val="75000"/>
                  </a:schemeClr>
                </a:solidFill>
              </a:defRPr>
            </a:lvl3pPr>
            <a:lvl4pPr marL="2743234" indent="0">
              <a:buNone/>
              <a:defRPr sz="3200">
                <a:solidFill>
                  <a:schemeClr val="tx1">
                    <a:tint val="75000"/>
                  </a:schemeClr>
                </a:solidFill>
              </a:defRPr>
            </a:lvl4pPr>
            <a:lvl5pPr marL="3657646" indent="0">
              <a:buNone/>
              <a:defRPr sz="3200">
                <a:solidFill>
                  <a:schemeClr val="tx1">
                    <a:tint val="75000"/>
                  </a:schemeClr>
                </a:solidFill>
              </a:defRPr>
            </a:lvl5pPr>
            <a:lvl6pPr marL="4572057" indent="0">
              <a:buNone/>
              <a:defRPr sz="3200">
                <a:solidFill>
                  <a:schemeClr val="tx1">
                    <a:tint val="75000"/>
                  </a:schemeClr>
                </a:solidFill>
              </a:defRPr>
            </a:lvl6pPr>
            <a:lvl7pPr marL="5486469" indent="0">
              <a:buNone/>
              <a:defRPr sz="3200">
                <a:solidFill>
                  <a:schemeClr val="tx1">
                    <a:tint val="75000"/>
                  </a:schemeClr>
                </a:solidFill>
              </a:defRPr>
            </a:lvl7pPr>
            <a:lvl8pPr marL="6400880" indent="0">
              <a:buNone/>
              <a:defRPr sz="3200">
                <a:solidFill>
                  <a:schemeClr val="tx1">
                    <a:tint val="75000"/>
                  </a:schemeClr>
                </a:solidFill>
              </a:defRPr>
            </a:lvl8pPr>
            <a:lvl9pPr marL="7315291" indent="0">
              <a:buNone/>
              <a:defRPr sz="3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8EA2DF2-3FA5-4ECA-9805-632E1F0B1747}" type="datetimeFigureOut">
              <a:rPr lang="es-ES" smtClean="0"/>
              <a:t>10/02/2025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247756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pic>
        <p:nvPicPr>
          <p:cNvPr id="12" name="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89" y="12063349"/>
            <a:ext cx="8409331" cy="1715582"/>
          </a:xfrm>
          <a:prstGeom prst="rect">
            <a:avLst/>
          </a:prstGeom>
          <a:ln w="12700">
            <a:miter lim="400000"/>
          </a:ln>
        </p:spPr>
      </p:pic>
      <p:pic>
        <p:nvPicPr>
          <p:cNvPr id="13" name="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87" y="2095196"/>
            <a:ext cx="7274875" cy="73669"/>
          </a:xfrm>
          <a:prstGeom prst="rect">
            <a:avLst/>
          </a:prstGeom>
          <a:ln w="12700">
            <a:miter lim="400000"/>
          </a:ln>
        </p:spPr>
      </p:pic>
      <p:pic>
        <p:nvPicPr>
          <p:cNvPr id="2" name="Imagen">
            <a:extLst>
              <a:ext uri="{FF2B5EF4-FFF2-40B4-BE49-F238E27FC236}">
                <a16:creationId xmlns:a16="http://schemas.microsoft.com/office/drawing/2014/main" id="{3AFD52E4-EA1E-D609-91D5-CC4B3E90721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9603" t="30786" r="8850" b="31145"/>
          <a:stretch/>
        </p:blipFill>
        <p:spPr>
          <a:xfrm>
            <a:off x="888999" y="395166"/>
            <a:ext cx="2389909" cy="1576981"/>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676400" y="3651251"/>
            <a:ext cx="10363200" cy="870267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2344400" y="3651251"/>
            <a:ext cx="10363200" cy="870267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8EA2DF2-3FA5-4ECA-9805-632E1F0B1747}" type="datetimeFigureOut">
              <a:rPr lang="es-ES" smtClean="0"/>
              <a:t>10/02/2025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1054826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79579" y="3362325"/>
            <a:ext cx="10315573"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es-ES"/>
              <a:t>Haga clic para modificar los estilos de texto del patrón</a:t>
            </a:r>
          </a:p>
        </p:txBody>
      </p:sp>
      <p:sp>
        <p:nvSpPr>
          <p:cNvPr id="4" name="Content Placeholder 3"/>
          <p:cNvSpPr>
            <a:spLocks noGrp="1"/>
          </p:cNvSpPr>
          <p:nvPr>
            <p:ph sz="half" idx="2"/>
          </p:nvPr>
        </p:nvSpPr>
        <p:spPr>
          <a:xfrm>
            <a:off x="1679579" y="5010151"/>
            <a:ext cx="10315573"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2344401" y="3362325"/>
            <a:ext cx="10366376" cy="1647824"/>
          </a:xfrm>
        </p:spPr>
        <p:txBody>
          <a:bodyPr anchor="b"/>
          <a:lstStyle>
            <a:lvl1pPr marL="0" indent="0">
              <a:buNone/>
              <a:defRPr sz="4800" b="1"/>
            </a:lvl1pPr>
            <a:lvl2pPr marL="914411" indent="0">
              <a:buNone/>
              <a:defRPr sz="4000" b="1"/>
            </a:lvl2pPr>
            <a:lvl3pPr marL="1828823" indent="0">
              <a:buNone/>
              <a:defRPr sz="3600" b="1"/>
            </a:lvl3pPr>
            <a:lvl4pPr marL="2743234" indent="0">
              <a:buNone/>
              <a:defRPr sz="3200" b="1"/>
            </a:lvl4pPr>
            <a:lvl5pPr marL="3657646" indent="0">
              <a:buNone/>
              <a:defRPr sz="3200" b="1"/>
            </a:lvl5pPr>
            <a:lvl6pPr marL="4572057" indent="0">
              <a:buNone/>
              <a:defRPr sz="3200" b="1"/>
            </a:lvl6pPr>
            <a:lvl7pPr marL="5486469" indent="0">
              <a:buNone/>
              <a:defRPr sz="3200" b="1"/>
            </a:lvl7pPr>
            <a:lvl8pPr marL="6400880" indent="0">
              <a:buNone/>
              <a:defRPr sz="3200" b="1"/>
            </a:lvl8pPr>
            <a:lvl9pPr marL="7315291" indent="0">
              <a:buNone/>
              <a:defRPr sz="3200" b="1"/>
            </a:lvl9pPr>
          </a:lstStyle>
          <a:p>
            <a:pPr lvl="0"/>
            <a:r>
              <a:rPr lang="es-ES"/>
              <a:t>Haga clic para modificar los estilos de texto del patrón</a:t>
            </a:r>
          </a:p>
        </p:txBody>
      </p:sp>
      <p:sp>
        <p:nvSpPr>
          <p:cNvPr id="6" name="Content Placeholder 5"/>
          <p:cNvSpPr>
            <a:spLocks noGrp="1"/>
          </p:cNvSpPr>
          <p:nvPr>
            <p:ph sz="quarter" idx="4"/>
          </p:nvPr>
        </p:nvSpPr>
        <p:spPr>
          <a:xfrm>
            <a:off x="12344401" y="5010151"/>
            <a:ext cx="10366376"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8EA2DF2-3FA5-4ECA-9805-632E1F0B1747}" type="datetimeFigureOut">
              <a:rPr lang="es-ES" smtClean="0"/>
              <a:t>10/02/2025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4084115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8EA2DF2-3FA5-4ECA-9805-632E1F0B1747}" type="datetimeFigureOut">
              <a:rPr lang="es-ES" smtClean="0"/>
              <a:t>10/02/2025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2105006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A2DF2-3FA5-4ECA-9805-632E1F0B1747}" type="datetimeFigureOut">
              <a:rPr lang="es-ES" smtClean="0"/>
              <a:t>10/02/2025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374673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10366376" y="1974852"/>
            <a:ext cx="12344400" cy="9747251"/>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8EA2DF2-3FA5-4ECA-9805-632E1F0B1747}" type="datetimeFigureOut">
              <a:rPr lang="es-ES" smtClean="0"/>
              <a:t>10/02/2025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874343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366376" y="1974852"/>
            <a:ext cx="12344400" cy="9747251"/>
          </a:xfrm>
        </p:spPr>
        <p:txBody>
          <a:bodyPr anchor="t"/>
          <a:lstStyle>
            <a:lvl1pPr marL="0" indent="0">
              <a:buNone/>
              <a:defRPr sz="6400"/>
            </a:lvl1pPr>
            <a:lvl2pPr marL="914411" indent="0">
              <a:buNone/>
              <a:defRPr sz="5600"/>
            </a:lvl2pPr>
            <a:lvl3pPr marL="1828823" indent="0">
              <a:buNone/>
              <a:defRPr sz="4800"/>
            </a:lvl3pPr>
            <a:lvl4pPr marL="2743234" indent="0">
              <a:buNone/>
              <a:defRPr sz="4000"/>
            </a:lvl4pPr>
            <a:lvl5pPr marL="3657646" indent="0">
              <a:buNone/>
              <a:defRPr sz="4000"/>
            </a:lvl5pPr>
            <a:lvl6pPr marL="4572057" indent="0">
              <a:buNone/>
              <a:defRPr sz="4000"/>
            </a:lvl6pPr>
            <a:lvl7pPr marL="5486469" indent="0">
              <a:buNone/>
              <a:defRPr sz="4000"/>
            </a:lvl7pPr>
            <a:lvl8pPr marL="6400880" indent="0">
              <a:buNone/>
              <a:defRPr sz="4000"/>
            </a:lvl8pPr>
            <a:lvl9pPr marL="7315291" indent="0">
              <a:buNone/>
              <a:defRPr sz="4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679576" y="4114801"/>
            <a:ext cx="7864475" cy="7623176"/>
          </a:xfrm>
        </p:spPr>
        <p:txBody>
          <a:bodyPr/>
          <a:lstStyle>
            <a:lvl1pPr marL="0" indent="0">
              <a:buNone/>
              <a:defRPr sz="3200"/>
            </a:lvl1pPr>
            <a:lvl2pPr marL="914411" indent="0">
              <a:buNone/>
              <a:defRPr sz="2800"/>
            </a:lvl2pPr>
            <a:lvl3pPr marL="1828823" indent="0">
              <a:buNone/>
              <a:defRPr sz="2400"/>
            </a:lvl3pPr>
            <a:lvl4pPr marL="2743234" indent="0">
              <a:buNone/>
              <a:defRPr sz="2000"/>
            </a:lvl4pPr>
            <a:lvl5pPr marL="3657646" indent="0">
              <a:buNone/>
              <a:defRPr sz="2000"/>
            </a:lvl5pPr>
            <a:lvl6pPr marL="4572057" indent="0">
              <a:buNone/>
              <a:defRPr sz="2000"/>
            </a:lvl6pPr>
            <a:lvl7pPr marL="5486469" indent="0">
              <a:buNone/>
              <a:defRPr sz="2000"/>
            </a:lvl7pPr>
            <a:lvl8pPr marL="6400880" indent="0">
              <a:buNone/>
              <a:defRPr sz="2000"/>
            </a:lvl8pPr>
            <a:lvl9pPr marL="7315291" indent="0">
              <a:buNone/>
              <a:defRPr sz="2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8EA2DF2-3FA5-4ECA-9805-632E1F0B1747}" type="datetimeFigureOut">
              <a:rPr lang="es-ES" smtClean="0"/>
              <a:t>10/02/2025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2246638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8EA2DF2-3FA5-4ECA-9805-632E1F0B1747}" type="datetimeFigureOut">
              <a:rPr lang="es-ES" smtClean="0"/>
              <a:t>10/02/2025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3785708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1" y="730252"/>
            <a:ext cx="5257800" cy="1162367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676401" y="730252"/>
            <a:ext cx="15468600" cy="1162367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8EA2DF2-3FA5-4ECA-9805-632E1F0B1747}" type="datetimeFigureOut">
              <a:rPr lang="es-ES" smtClean="0"/>
              <a:t>10/02/2025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E6954D8C-572A-4EC5-BE0F-7BDDB87DA608}" type="slidenum">
              <a:rPr lang="es-ES" smtClean="0"/>
              <a:t>‹Nº›</a:t>
            </a:fld>
            <a:endParaRPr lang="es-ES"/>
          </a:p>
        </p:txBody>
      </p:sp>
    </p:spTree>
    <p:extLst>
      <p:ext uri="{BB962C8B-B14F-4D97-AF65-F5344CB8AC3E}">
        <p14:creationId xmlns:p14="http://schemas.microsoft.com/office/powerpoint/2010/main" val="2849462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pic>
        <p:nvPicPr>
          <p:cNvPr id="22" name="Imagen">
            <a:extLst>
              <a:ext uri="{FF2B5EF4-FFF2-40B4-BE49-F238E27FC236}">
                <a16:creationId xmlns:a16="http://schemas.microsoft.com/office/drawing/2014/main" id="{D3E6D563-338D-9341-AE51-3C8B1FA44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6" y="32168931"/>
            <a:ext cx="22424883" cy="4574885"/>
          </a:xfrm>
          <a:prstGeom prst="rect">
            <a:avLst/>
          </a:prstGeom>
          <a:ln w="12700">
            <a:miter lim="400000"/>
          </a:ln>
        </p:spPr>
      </p:pic>
      <p:pic>
        <p:nvPicPr>
          <p:cNvPr id="3" name="Imagen" descr="Imagen">
            <a:extLst>
              <a:ext uri="{FF2B5EF4-FFF2-40B4-BE49-F238E27FC236}">
                <a16:creationId xmlns:a16="http://schemas.microsoft.com/office/drawing/2014/main" id="{26C24545-D2F4-F410-532E-80C7B2CDD730}"/>
              </a:ext>
            </a:extLst>
          </p:cNvPr>
          <p:cNvPicPr>
            <a:picLocks noChangeAspect="1"/>
          </p:cNvPicPr>
          <p:nvPr userDrawn="1"/>
        </p:nvPicPr>
        <p:blipFill>
          <a:blip r:embed="rId3"/>
          <a:stretch>
            <a:fillRect/>
          </a:stretch>
        </p:blipFill>
        <p:spPr>
          <a:xfrm>
            <a:off x="703731" y="498114"/>
            <a:ext cx="1924944" cy="1524653"/>
          </a:xfrm>
          <a:prstGeom prst="rect">
            <a:avLst/>
          </a:prstGeom>
          <a:ln w="12700">
            <a:miter lim="400000"/>
          </a:ln>
        </p:spPr>
      </p:pic>
      <p:pic>
        <p:nvPicPr>
          <p:cNvPr id="4" name="Imagen 3" descr="Logotipo&#10;&#10;Descripción generada automáticamente">
            <a:extLst>
              <a:ext uri="{FF2B5EF4-FFF2-40B4-BE49-F238E27FC236}">
                <a16:creationId xmlns:a16="http://schemas.microsoft.com/office/drawing/2014/main" id="{E55E5040-ED6A-CEA4-576F-7C54CAB9844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6646" b="29928"/>
          <a:stretch/>
        </p:blipFill>
        <p:spPr>
          <a:xfrm>
            <a:off x="17448920" y="212879"/>
            <a:ext cx="6586091" cy="2022765"/>
          </a:xfrm>
          <a:prstGeom prst="rect">
            <a:avLst/>
          </a:prstGeom>
        </p:spPr>
      </p:pic>
    </p:spTree>
    <p:extLst>
      <p:ext uri="{BB962C8B-B14F-4D97-AF65-F5344CB8AC3E}">
        <p14:creationId xmlns:p14="http://schemas.microsoft.com/office/powerpoint/2010/main" val="41254143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omparison">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368A4AA7-4C91-494A-AEC5-008861DD3D25}"/>
              </a:ext>
            </a:extLst>
          </p:cNvPr>
          <p:cNvPicPr>
            <a:picLocks noChangeAspect="1"/>
          </p:cNvPicPr>
          <p:nvPr userDrawn="1"/>
        </p:nvPicPr>
        <p:blipFill>
          <a:blip r:embed="rId2"/>
          <a:stretch>
            <a:fillRect/>
          </a:stretch>
        </p:blipFill>
        <p:spPr>
          <a:xfrm>
            <a:off x="1705531" y="823364"/>
            <a:ext cx="1924944" cy="1524653"/>
          </a:xfrm>
          <a:prstGeom prst="rect">
            <a:avLst/>
          </a:prstGeom>
          <a:ln w="12700">
            <a:miter lim="400000"/>
          </a:ln>
        </p:spPr>
      </p:pic>
      <p:pic>
        <p:nvPicPr>
          <p:cNvPr id="9" name="Imagen 8" descr="IBERIA.png">
            <a:extLst>
              <a:ext uri="{FF2B5EF4-FFF2-40B4-BE49-F238E27FC236}">
                <a16:creationId xmlns:a16="http://schemas.microsoft.com/office/drawing/2014/main" id="{723F3A2D-8865-B64D-B87F-2E9EAB6A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11291195"/>
            <a:ext cx="12191997" cy="2424805"/>
          </a:xfrm>
          <a:prstGeom prst="rect">
            <a:avLst/>
          </a:prstGeom>
        </p:spPr>
      </p:pic>
      <p:pic>
        <p:nvPicPr>
          <p:cNvPr id="10" name="Imagen 9" descr="BARRITRA.png">
            <a:extLst>
              <a:ext uri="{FF2B5EF4-FFF2-40B4-BE49-F238E27FC236}">
                <a16:creationId xmlns:a16="http://schemas.microsoft.com/office/drawing/2014/main" id="{D0740C66-B401-2643-824B-5599BF6293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3128340"/>
            <a:ext cx="10253325" cy="101224"/>
          </a:xfrm>
          <a:prstGeom prst="rect">
            <a:avLst/>
          </a:prstGeom>
        </p:spPr>
      </p:pic>
    </p:spTree>
    <p:extLst>
      <p:ext uri="{BB962C8B-B14F-4D97-AF65-F5344CB8AC3E}">
        <p14:creationId xmlns:p14="http://schemas.microsoft.com/office/powerpoint/2010/main" val="1340064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Diseño personalizado">
    <p:spTree>
      <p:nvGrpSpPr>
        <p:cNvPr id="1" name=""/>
        <p:cNvGrpSpPr/>
        <p:nvPr/>
      </p:nvGrpSpPr>
      <p:grpSpPr>
        <a:xfrm>
          <a:off x="0" y="0"/>
          <a:ext cx="0" cy="0"/>
          <a:chOff x="0" y="0"/>
          <a:chExt cx="0" cy="0"/>
        </a:xfrm>
      </p:grpSpPr>
      <p:pic>
        <p:nvPicPr>
          <p:cNvPr id="22" name="Imagen">
            <a:extLst>
              <a:ext uri="{FF2B5EF4-FFF2-40B4-BE49-F238E27FC236}">
                <a16:creationId xmlns:a16="http://schemas.microsoft.com/office/drawing/2014/main" id="{D3E6D563-338D-9341-AE51-3C8B1FA441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36" y="32168931"/>
            <a:ext cx="22424883" cy="4574885"/>
          </a:xfrm>
          <a:prstGeom prst="rect">
            <a:avLst/>
          </a:prstGeom>
          <a:ln w="12700">
            <a:miter lim="400000"/>
          </a:ln>
        </p:spPr>
      </p:pic>
      <p:pic>
        <p:nvPicPr>
          <p:cNvPr id="3" name="Imagen" descr="Imagen">
            <a:extLst>
              <a:ext uri="{FF2B5EF4-FFF2-40B4-BE49-F238E27FC236}">
                <a16:creationId xmlns:a16="http://schemas.microsoft.com/office/drawing/2014/main" id="{26C24545-D2F4-F410-532E-80C7B2CDD730}"/>
              </a:ext>
            </a:extLst>
          </p:cNvPr>
          <p:cNvPicPr>
            <a:picLocks noChangeAspect="1"/>
          </p:cNvPicPr>
          <p:nvPr userDrawn="1"/>
        </p:nvPicPr>
        <p:blipFill>
          <a:blip r:embed="rId3"/>
          <a:stretch>
            <a:fillRect/>
          </a:stretch>
        </p:blipFill>
        <p:spPr>
          <a:xfrm>
            <a:off x="703731" y="498114"/>
            <a:ext cx="1924944" cy="1524653"/>
          </a:xfrm>
          <a:prstGeom prst="rect">
            <a:avLst/>
          </a:prstGeom>
          <a:ln w="12700">
            <a:miter lim="400000"/>
          </a:ln>
        </p:spPr>
      </p:pic>
      <p:pic>
        <p:nvPicPr>
          <p:cNvPr id="4" name="Imagen 3" descr="Logotipo&#10;&#10;Descripción generada automáticamente">
            <a:extLst>
              <a:ext uri="{FF2B5EF4-FFF2-40B4-BE49-F238E27FC236}">
                <a16:creationId xmlns:a16="http://schemas.microsoft.com/office/drawing/2014/main" id="{E55E5040-ED6A-CEA4-576F-7C54CAB9844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6646" b="29928"/>
          <a:stretch/>
        </p:blipFill>
        <p:spPr>
          <a:xfrm>
            <a:off x="17448920" y="212879"/>
            <a:ext cx="6586091" cy="2022765"/>
          </a:xfrm>
          <a:prstGeom prst="rect">
            <a:avLst/>
          </a:prstGeom>
        </p:spPr>
      </p:pic>
    </p:spTree>
    <p:extLst>
      <p:ext uri="{BB962C8B-B14F-4D97-AF65-F5344CB8AC3E}">
        <p14:creationId xmlns:p14="http://schemas.microsoft.com/office/powerpoint/2010/main" val="43265738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omparison">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368A4AA7-4C91-494A-AEC5-008861DD3D25}"/>
              </a:ext>
            </a:extLst>
          </p:cNvPr>
          <p:cNvPicPr>
            <a:picLocks noChangeAspect="1"/>
          </p:cNvPicPr>
          <p:nvPr userDrawn="1"/>
        </p:nvPicPr>
        <p:blipFill>
          <a:blip r:embed="rId2"/>
          <a:stretch>
            <a:fillRect/>
          </a:stretch>
        </p:blipFill>
        <p:spPr>
          <a:xfrm>
            <a:off x="1705531" y="823364"/>
            <a:ext cx="1924944" cy="1524653"/>
          </a:xfrm>
          <a:prstGeom prst="rect">
            <a:avLst/>
          </a:prstGeom>
          <a:ln w="12700">
            <a:miter lim="400000"/>
          </a:ln>
        </p:spPr>
      </p:pic>
      <p:pic>
        <p:nvPicPr>
          <p:cNvPr id="9" name="Imagen 8" descr="IBERIA.png">
            <a:extLst>
              <a:ext uri="{FF2B5EF4-FFF2-40B4-BE49-F238E27FC236}">
                <a16:creationId xmlns:a16="http://schemas.microsoft.com/office/drawing/2014/main" id="{723F3A2D-8865-B64D-B87F-2E9EAB6A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11291195"/>
            <a:ext cx="12191997" cy="2424805"/>
          </a:xfrm>
          <a:prstGeom prst="rect">
            <a:avLst/>
          </a:prstGeom>
        </p:spPr>
      </p:pic>
      <p:pic>
        <p:nvPicPr>
          <p:cNvPr id="10" name="Imagen 9" descr="BARRITRA.png">
            <a:extLst>
              <a:ext uri="{FF2B5EF4-FFF2-40B4-BE49-F238E27FC236}">
                <a16:creationId xmlns:a16="http://schemas.microsoft.com/office/drawing/2014/main" id="{D0740C66-B401-2643-824B-5599BF6293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3128340"/>
            <a:ext cx="10253325" cy="101224"/>
          </a:xfrm>
          <a:prstGeom prst="rect">
            <a:avLst/>
          </a:prstGeom>
        </p:spPr>
      </p:pic>
    </p:spTree>
    <p:extLst>
      <p:ext uri="{BB962C8B-B14F-4D97-AF65-F5344CB8AC3E}">
        <p14:creationId xmlns:p14="http://schemas.microsoft.com/office/powerpoint/2010/main" val="405949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omparison">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368A4AA7-4C91-494A-AEC5-008861DD3D25}"/>
              </a:ext>
            </a:extLst>
          </p:cNvPr>
          <p:cNvPicPr>
            <a:picLocks noChangeAspect="1"/>
          </p:cNvPicPr>
          <p:nvPr userDrawn="1"/>
        </p:nvPicPr>
        <p:blipFill>
          <a:blip r:embed="rId2"/>
          <a:stretch>
            <a:fillRect/>
          </a:stretch>
        </p:blipFill>
        <p:spPr>
          <a:xfrm>
            <a:off x="1705531" y="823364"/>
            <a:ext cx="1924944" cy="1524653"/>
          </a:xfrm>
          <a:prstGeom prst="rect">
            <a:avLst/>
          </a:prstGeom>
          <a:ln w="12700">
            <a:miter lim="400000"/>
          </a:ln>
        </p:spPr>
      </p:pic>
      <p:pic>
        <p:nvPicPr>
          <p:cNvPr id="9" name="Imagen 8" descr="IBERIA.png">
            <a:extLst>
              <a:ext uri="{FF2B5EF4-FFF2-40B4-BE49-F238E27FC236}">
                <a16:creationId xmlns:a16="http://schemas.microsoft.com/office/drawing/2014/main" id="{723F3A2D-8865-B64D-B87F-2E9EAB6A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11291195"/>
            <a:ext cx="12191997" cy="2424805"/>
          </a:xfrm>
          <a:prstGeom prst="rect">
            <a:avLst/>
          </a:prstGeom>
        </p:spPr>
      </p:pic>
      <p:pic>
        <p:nvPicPr>
          <p:cNvPr id="10" name="Imagen 9" descr="BARRITRA.png">
            <a:extLst>
              <a:ext uri="{FF2B5EF4-FFF2-40B4-BE49-F238E27FC236}">
                <a16:creationId xmlns:a16="http://schemas.microsoft.com/office/drawing/2014/main" id="{D0740C66-B401-2643-824B-5599BF6293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3128340"/>
            <a:ext cx="10253325" cy="101224"/>
          </a:xfrm>
          <a:prstGeom prst="rect">
            <a:avLst/>
          </a:prstGeom>
        </p:spPr>
      </p:pic>
    </p:spTree>
    <p:extLst>
      <p:ext uri="{BB962C8B-B14F-4D97-AF65-F5344CB8AC3E}">
        <p14:creationId xmlns:p14="http://schemas.microsoft.com/office/powerpoint/2010/main" val="27651559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368A4AA7-4C91-494A-AEC5-008861DD3D25}"/>
              </a:ext>
            </a:extLst>
          </p:cNvPr>
          <p:cNvPicPr>
            <a:picLocks noChangeAspect="1"/>
          </p:cNvPicPr>
          <p:nvPr userDrawn="1"/>
        </p:nvPicPr>
        <p:blipFill>
          <a:blip r:embed="rId2"/>
          <a:stretch>
            <a:fillRect/>
          </a:stretch>
        </p:blipFill>
        <p:spPr>
          <a:xfrm>
            <a:off x="1705531" y="823364"/>
            <a:ext cx="1924944" cy="1524653"/>
          </a:xfrm>
          <a:prstGeom prst="rect">
            <a:avLst/>
          </a:prstGeom>
          <a:ln w="12700">
            <a:miter lim="400000"/>
          </a:ln>
        </p:spPr>
      </p:pic>
      <p:pic>
        <p:nvPicPr>
          <p:cNvPr id="9" name="Imagen 8" descr="IBERIA.png">
            <a:extLst>
              <a:ext uri="{FF2B5EF4-FFF2-40B4-BE49-F238E27FC236}">
                <a16:creationId xmlns:a16="http://schemas.microsoft.com/office/drawing/2014/main" id="{723F3A2D-8865-B64D-B87F-2E9EAB6A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11291195"/>
            <a:ext cx="12191997" cy="2424805"/>
          </a:xfrm>
          <a:prstGeom prst="rect">
            <a:avLst/>
          </a:prstGeom>
        </p:spPr>
      </p:pic>
      <p:pic>
        <p:nvPicPr>
          <p:cNvPr id="10" name="Imagen 9" descr="BARRITRA.png">
            <a:extLst>
              <a:ext uri="{FF2B5EF4-FFF2-40B4-BE49-F238E27FC236}">
                <a16:creationId xmlns:a16="http://schemas.microsoft.com/office/drawing/2014/main" id="{D0740C66-B401-2643-824B-5599BF6293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3128340"/>
            <a:ext cx="10253325" cy="101224"/>
          </a:xfrm>
          <a:prstGeom prst="rect">
            <a:avLst/>
          </a:prstGeom>
        </p:spPr>
      </p:pic>
    </p:spTree>
    <p:extLst>
      <p:ext uri="{BB962C8B-B14F-4D97-AF65-F5344CB8AC3E}">
        <p14:creationId xmlns:p14="http://schemas.microsoft.com/office/powerpoint/2010/main" val="2397568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368A4AA7-4C91-494A-AEC5-008861DD3D25}"/>
              </a:ext>
            </a:extLst>
          </p:cNvPr>
          <p:cNvPicPr>
            <a:picLocks noChangeAspect="1"/>
          </p:cNvPicPr>
          <p:nvPr userDrawn="1"/>
        </p:nvPicPr>
        <p:blipFill>
          <a:blip r:embed="rId2"/>
          <a:stretch>
            <a:fillRect/>
          </a:stretch>
        </p:blipFill>
        <p:spPr>
          <a:xfrm>
            <a:off x="1705531" y="823364"/>
            <a:ext cx="1924944" cy="1524653"/>
          </a:xfrm>
          <a:prstGeom prst="rect">
            <a:avLst/>
          </a:prstGeom>
          <a:ln w="12700">
            <a:miter lim="400000"/>
          </a:ln>
        </p:spPr>
      </p:pic>
      <p:pic>
        <p:nvPicPr>
          <p:cNvPr id="9" name="Imagen 8" descr="IBERIA.png">
            <a:extLst>
              <a:ext uri="{FF2B5EF4-FFF2-40B4-BE49-F238E27FC236}">
                <a16:creationId xmlns:a16="http://schemas.microsoft.com/office/drawing/2014/main" id="{723F3A2D-8865-B64D-B87F-2E9EAB6A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 y="11291195"/>
            <a:ext cx="12191997" cy="2424805"/>
          </a:xfrm>
          <a:prstGeom prst="rect">
            <a:avLst/>
          </a:prstGeom>
        </p:spPr>
      </p:pic>
      <p:pic>
        <p:nvPicPr>
          <p:cNvPr id="10" name="Imagen 9" descr="BARRITRA.png">
            <a:extLst>
              <a:ext uri="{FF2B5EF4-FFF2-40B4-BE49-F238E27FC236}">
                <a16:creationId xmlns:a16="http://schemas.microsoft.com/office/drawing/2014/main" id="{D0740C66-B401-2643-824B-5599BF6293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 y="3128340"/>
            <a:ext cx="10253325" cy="101224"/>
          </a:xfrm>
          <a:prstGeom prst="rect">
            <a:avLst/>
          </a:prstGeom>
        </p:spPr>
      </p:pic>
    </p:spTree>
    <p:extLst>
      <p:ext uri="{BB962C8B-B14F-4D97-AF65-F5344CB8AC3E}">
        <p14:creationId xmlns:p14="http://schemas.microsoft.com/office/powerpoint/2010/main" val="938665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pic>
        <p:nvPicPr>
          <p:cNvPr id="4" name="Picture 3" descr="PANT-05.jpg">
            <a:extLst>
              <a:ext uri="{FF2B5EF4-FFF2-40B4-BE49-F238E27FC236}">
                <a16:creationId xmlns:a16="http://schemas.microsoft.com/office/drawing/2014/main" id="{0A74E28A-94B9-41E0-8336-F4EE26AF18A6}"/>
              </a:ext>
            </a:extLst>
          </p:cNvPr>
          <p:cNvPicPr>
            <a:picLocks noChangeAspect="1"/>
          </p:cNvPicPr>
          <p:nvPr userDrawn="1"/>
        </p:nvPicPr>
        <p:blipFill>
          <a:blip r:embed="rId2">
            <a:extLst>
              <a:ext uri="{28A0092B-C50C-407E-A947-70E740481C1C}">
                <a14:useLocalDpi xmlns:a14="http://schemas.microsoft.com/office/drawing/2010/main"/>
              </a:ext>
            </a:extLst>
          </a:blip>
          <a:srcRect t="85287"/>
          <a:stretch>
            <a:fillRect/>
          </a:stretch>
        </p:blipFill>
        <p:spPr bwMode="auto">
          <a:xfrm>
            <a:off x="-97368" y="11755977"/>
            <a:ext cx="24578736" cy="204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idx="1"/>
          </p:nvPr>
        </p:nvSpPr>
        <p:spPr>
          <a:xfrm>
            <a:off x="3167000" y="809332"/>
            <a:ext cx="14197675" cy="764792"/>
          </a:xfrm>
          <a:prstGeom prst="rect">
            <a:avLst/>
          </a:prstGeom>
        </p:spPr>
        <p:txBody>
          <a:bodyPr anchor="b">
            <a:noAutofit/>
          </a:bodyPr>
          <a:lstStyle>
            <a:lvl1pPr marL="0" indent="0">
              <a:buNone/>
              <a:defRPr sz="2400" b="1" kern="1400" spc="149" baseline="0">
                <a:solidFill>
                  <a:srgbClr val="245019"/>
                </a:solidFill>
              </a:defRPr>
            </a:lvl1pPr>
            <a:lvl2pPr marL="514356" indent="0">
              <a:buNone/>
              <a:defRPr sz="2101">
                <a:solidFill>
                  <a:schemeClr val="tx1">
                    <a:tint val="75000"/>
                  </a:schemeClr>
                </a:solidFill>
              </a:defRPr>
            </a:lvl2pPr>
            <a:lvl3pPr marL="1028714" indent="0">
              <a:buNone/>
              <a:defRPr sz="1800">
                <a:solidFill>
                  <a:schemeClr val="tx1">
                    <a:tint val="75000"/>
                  </a:schemeClr>
                </a:solidFill>
              </a:defRPr>
            </a:lvl3pPr>
            <a:lvl4pPr marL="1543070" indent="0">
              <a:buNone/>
              <a:defRPr sz="1651">
                <a:solidFill>
                  <a:schemeClr val="tx1">
                    <a:tint val="75000"/>
                  </a:schemeClr>
                </a:solidFill>
              </a:defRPr>
            </a:lvl4pPr>
            <a:lvl5pPr marL="2057426" indent="0">
              <a:buNone/>
              <a:defRPr sz="1651">
                <a:solidFill>
                  <a:schemeClr val="tx1">
                    <a:tint val="75000"/>
                  </a:schemeClr>
                </a:solidFill>
              </a:defRPr>
            </a:lvl5pPr>
            <a:lvl6pPr marL="2571781" indent="0">
              <a:buNone/>
              <a:defRPr sz="1651">
                <a:solidFill>
                  <a:schemeClr val="tx1">
                    <a:tint val="75000"/>
                  </a:schemeClr>
                </a:solidFill>
              </a:defRPr>
            </a:lvl6pPr>
            <a:lvl7pPr marL="3086140" indent="0">
              <a:buNone/>
              <a:defRPr sz="1651">
                <a:solidFill>
                  <a:schemeClr val="tx1">
                    <a:tint val="75000"/>
                  </a:schemeClr>
                </a:solidFill>
              </a:defRPr>
            </a:lvl7pPr>
            <a:lvl8pPr marL="3600496" indent="0">
              <a:buNone/>
              <a:defRPr sz="1651">
                <a:solidFill>
                  <a:schemeClr val="tx1">
                    <a:tint val="75000"/>
                  </a:schemeClr>
                </a:solidFill>
              </a:defRPr>
            </a:lvl8pPr>
            <a:lvl9pPr marL="4114851" indent="0">
              <a:buNone/>
              <a:defRPr sz="1651">
                <a:solidFill>
                  <a:schemeClr val="tx1">
                    <a:tint val="75000"/>
                  </a:schemeClr>
                </a:solidFill>
              </a:defRPr>
            </a:lvl9pPr>
          </a:lstStyle>
          <a:p>
            <a:pPr lvl="0"/>
            <a:r>
              <a:rPr lang="es-ES"/>
              <a:t>Haga clic para modificar el estilo de texto del patrón</a:t>
            </a:r>
          </a:p>
        </p:txBody>
      </p:sp>
      <p:sp>
        <p:nvSpPr>
          <p:cNvPr id="8" name="7 Marcador de texto"/>
          <p:cNvSpPr>
            <a:spLocks noGrp="1"/>
          </p:cNvSpPr>
          <p:nvPr>
            <p:ph type="body" sz="quarter" idx="10"/>
          </p:nvPr>
        </p:nvSpPr>
        <p:spPr>
          <a:xfrm>
            <a:off x="862744" y="1961456"/>
            <a:ext cx="22850539" cy="9793088"/>
          </a:xfrm>
          <a:prstGeom prst="rect">
            <a:avLst/>
          </a:prstGeom>
        </p:spPr>
        <p:txBody>
          <a:bodyPr>
            <a:normAutofit/>
          </a:bodyPr>
          <a:lstStyle>
            <a:lvl1pPr marL="0" indent="0">
              <a:buNone/>
              <a:defRPr sz="2101" b="0" i="0" kern="1200" spc="112" baseline="0">
                <a:solidFill>
                  <a:schemeClr val="tx1">
                    <a:lumMod val="65000"/>
                    <a:lumOff val="35000"/>
                  </a:schemeClr>
                </a:solidFill>
                <a:latin typeface="Calibri"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1796306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 name="Proyecto"/>
          <p:cNvSpPr txBox="1"/>
          <p:nvPr/>
        </p:nvSpPr>
        <p:spPr>
          <a:xfrm>
            <a:off x="23539285" y="12736655"/>
            <a:ext cx="144334" cy="365868"/>
          </a:xfrm>
          <a:prstGeom prst="rect">
            <a:avLst/>
          </a:prstGeom>
          <a:ln w="12700">
            <a:miter lim="400000"/>
          </a:ln>
          <a:extLst>
            <a:ext uri="{C572A759-6A51-4108-AA02-DFA0A04FC94B}">
              <ma14:wrappingTextBoxFlag xmlns:ma14="http://schemas.microsoft.com/office/mac/drawingml/2011/main" xmlns="" val="1"/>
            </a:ext>
          </a:extLst>
        </p:spPr>
        <p:txBody>
          <a:bodyPr wrap="none" lIns="71437" tIns="71437" rIns="71437" bIns="71437" anchor="ctr">
            <a:spAutoFit/>
          </a:bodyPr>
          <a:lstStyle>
            <a:lvl1pPr algn="r" defTabSz="1285875">
              <a:lnSpc>
                <a:spcPct val="90000"/>
              </a:lnSpc>
              <a:spcBef>
                <a:spcPts val="500"/>
              </a:spcBef>
              <a:defRPr sz="1600" cap="all" spc="76">
                <a:solidFill>
                  <a:srgbClr val="B2CA69"/>
                </a:solidFill>
                <a:latin typeface="Gill Sans MT"/>
                <a:ea typeface="Gill Sans MT"/>
                <a:cs typeface="Gill Sans MT"/>
                <a:sym typeface="Gill Sans MT"/>
              </a:defRPr>
            </a:lvl1pPr>
          </a:lstStyle>
          <a:p>
            <a:endParaRPr sz="1600" dirty="0"/>
          </a:p>
        </p:txBody>
      </p:sp>
      <p:pic>
        <p:nvPicPr>
          <p:cNvPr id="11" name="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7712" y="629726"/>
            <a:ext cx="1315365" cy="1072021"/>
          </a:xfrm>
          <a:prstGeom prst="rect">
            <a:avLst/>
          </a:prstGeom>
          <a:ln w="12700">
            <a:miter lim="400000"/>
          </a:ln>
        </p:spPr>
      </p:pic>
      <p:pic>
        <p:nvPicPr>
          <p:cNvPr id="12" name="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87" y="12063351"/>
            <a:ext cx="8409331" cy="1715581"/>
          </a:xfrm>
          <a:prstGeom prst="rect">
            <a:avLst/>
          </a:prstGeom>
          <a:ln w="12700">
            <a:miter lim="400000"/>
          </a:ln>
        </p:spPr>
      </p:pic>
      <p:pic>
        <p:nvPicPr>
          <p:cNvPr id="13" name="Image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87" y="2095198"/>
            <a:ext cx="7274875" cy="73669"/>
          </a:xfrm>
          <a:prstGeom prst="rect">
            <a:avLst/>
          </a:prstGeom>
          <a:ln w="12700">
            <a:miter lim="400000"/>
          </a:ln>
        </p:spPr>
      </p:pic>
      <p:pic>
        <p:nvPicPr>
          <p:cNvPr id="4" name="Imagen 3" descr="Logotipo&#10;&#10;Descripción generada automáticamente">
            <a:extLst>
              <a:ext uri="{FF2B5EF4-FFF2-40B4-BE49-F238E27FC236}">
                <a16:creationId xmlns:a16="http://schemas.microsoft.com/office/drawing/2014/main" id="{2B2DB50B-1E42-484E-ABD7-59EBC245CEC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6852" b="27235"/>
          <a:stretch/>
        </p:blipFill>
        <p:spPr>
          <a:xfrm>
            <a:off x="18084800" y="112525"/>
            <a:ext cx="6106976" cy="1982976"/>
          </a:xfrm>
          <a:prstGeom prst="rect">
            <a:avLst/>
          </a:prstGeom>
        </p:spPr>
      </p:pic>
    </p:spTree>
    <p:extLst>
      <p:ext uri="{BB962C8B-B14F-4D97-AF65-F5344CB8AC3E}">
        <p14:creationId xmlns:p14="http://schemas.microsoft.com/office/powerpoint/2010/main" val="3129036167"/>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5" name="4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6" name="5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pic>
        <p:nvPicPr>
          <p:cNvPr id="7" name="Picture 7" descr="PANTALLAS-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36" y="0"/>
            <a:ext cx="24579072" cy="13874496"/>
          </a:xfrm>
          <a:prstGeom prst="rect">
            <a:avLst/>
          </a:prstGeom>
        </p:spPr>
      </p:pic>
    </p:spTree>
    <p:extLst>
      <p:ext uri="{BB962C8B-B14F-4D97-AF65-F5344CB8AC3E}">
        <p14:creationId xmlns:p14="http://schemas.microsoft.com/office/powerpoint/2010/main" val="1094225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Picture 7" descr="PANTALLAS-01.jpg"/>
          <p:cNvPicPr>
            <a:picLocks noChangeAspect="1"/>
          </p:cNvPicPr>
          <p:nvPr userDrawn="1"/>
        </p:nvPicPr>
        <p:blipFill rotWithShape="1">
          <a:blip r:embed="rId2" cstate="email">
            <a:clrChange>
              <a:clrFrom>
                <a:srgbClr val="007944"/>
              </a:clrFrom>
              <a:clrTo>
                <a:srgbClr val="007944">
                  <a:alpha val="0"/>
                </a:srgbClr>
              </a:clrTo>
            </a:clrChange>
            <a:extLst>
              <a:ext uri="{28A0092B-C50C-407E-A947-70E740481C1C}">
                <a14:useLocalDpi xmlns:a14="http://schemas.microsoft.com/office/drawing/2010/main"/>
              </a:ext>
            </a:extLst>
          </a:blip>
          <a:srcRect/>
          <a:stretch/>
        </p:blipFill>
        <p:spPr>
          <a:xfrm>
            <a:off x="2" y="3"/>
            <a:ext cx="5943600" cy="3461262"/>
          </a:xfrm>
          <a:prstGeom prst="rect">
            <a:avLst/>
          </a:prstGeom>
        </p:spPr>
      </p:pic>
      <p:grpSp>
        <p:nvGrpSpPr>
          <p:cNvPr id="9" name="8 Grupo"/>
          <p:cNvGrpSpPr/>
          <p:nvPr userDrawn="1"/>
        </p:nvGrpSpPr>
        <p:grpSpPr>
          <a:xfrm>
            <a:off x="16800519" y="7878029"/>
            <a:ext cx="7569198" cy="5892750"/>
            <a:chOff x="5400674" y="3428999"/>
            <a:chExt cx="3743325" cy="3422627"/>
          </a:xfrm>
        </p:grpSpPr>
        <p:pic>
          <p:nvPicPr>
            <p:cNvPr id="10" name="Picture 7" descr="PANTALLAS-01.jpg"/>
            <p:cNvPicPr>
              <a:picLocks noChangeAspect="1"/>
            </p:cNvPicPr>
            <p:nvPr userDrawn="1"/>
          </p:nvPicPr>
          <p:blipFill rotWithShape="1">
            <a:blip r:embed="rId3" cstate="email">
              <a:clrChange>
                <a:clrFrom>
                  <a:srgbClr val="007944"/>
                </a:clrFrom>
                <a:clrTo>
                  <a:srgbClr val="007944">
                    <a:alpha val="0"/>
                  </a:srgbClr>
                </a:clrTo>
              </a:clrChange>
              <a:extLst>
                <a:ext uri="{28A0092B-C50C-407E-A947-70E740481C1C}">
                  <a14:useLocalDpi xmlns:a14="http://schemas.microsoft.com/office/drawing/2010/main"/>
                </a:ext>
              </a:extLst>
            </a:blip>
            <a:srcRect/>
            <a:stretch/>
          </p:blipFill>
          <p:spPr>
            <a:xfrm>
              <a:off x="5400674" y="3428999"/>
              <a:ext cx="3743325" cy="3422627"/>
            </a:xfrm>
            <a:prstGeom prst="rect">
              <a:avLst/>
            </a:prstGeom>
          </p:spPr>
        </p:pic>
        <p:sp>
          <p:nvSpPr>
            <p:cNvPr id="11" name="10 Rectángulo"/>
            <p:cNvSpPr/>
            <p:nvPr/>
          </p:nvSpPr>
          <p:spPr>
            <a:xfrm>
              <a:off x="5505449" y="3905250"/>
              <a:ext cx="1943101" cy="15621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1200" cap="none" spc="0" normalizeH="0" baseline="0" noProof="0">
                <a:ln>
                  <a:noFill/>
                </a:ln>
                <a:solidFill>
                  <a:sysClr val="windowText" lastClr="000000"/>
                </a:solidFill>
                <a:effectLst/>
                <a:uLnTx/>
                <a:uFillTx/>
                <a:latin typeface="Calibri"/>
                <a:ea typeface="+mn-ea"/>
                <a:cs typeface="+mn-cs"/>
              </a:endParaRPr>
            </a:p>
          </p:txBody>
        </p:sp>
      </p:grpSp>
      <p:pic>
        <p:nvPicPr>
          <p:cNvPr id="12" name="11 Imagen"/>
          <p:cNvPicPr>
            <a:picLocks noChangeAspect="1"/>
          </p:cNvPicPr>
          <p:nvPr userDrawn="1"/>
        </p:nvPicPr>
        <p:blipFill rotWithShape="1">
          <a:blip r:embed="rId4" cstate="email">
            <a:clrChange>
              <a:clrFrom>
                <a:srgbClr val="181717"/>
              </a:clrFrom>
              <a:clrTo>
                <a:srgbClr val="181717">
                  <a:alpha val="0"/>
                </a:srgbClr>
              </a:clrTo>
            </a:clrChange>
            <a:extLst>
              <a:ext uri="{28A0092B-C50C-407E-A947-70E740481C1C}">
                <a14:useLocalDpi xmlns:a14="http://schemas.microsoft.com/office/drawing/2010/main"/>
              </a:ext>
            </a:extLst>
          </a:blip>
          <a:srcRect/>
          <a:stretch/>
        </p:blipFill>
        <p:spPr>
          <a:xfrm>
            <a:off x="917611" y="12186592"/>
            <a:ext cx="2633438" cy="1440160"/>
          </a:xfrm>
          <a:prstGeom prst="rect">
            <a:avLst/>
          </a:prstGeom>
        </p:spPr>
      </p:pic>
    </p:spTree>
    <p:extLst>
      <p:ext uri="{BB962C8B-B14F-4D97-AF65-F5344CB8AC3E}">
        <p14:creationId xmlns:p14="http://schemas.microsoft.com/office/powerpoint/2010/main" val="392016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8" name="Picture 3" descr="PANT-05.jpg"/>
          <p:cNvPicPr>
            <a:picLocks noChangeAspect="1"/>
          </p:cNvPicPr>
          <p:nvPr userDrawn="1"/>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61728" y="12186603"/>
            <a:ext cx="27745728" cy="2031198"/>
          </a:xfrm>
          <a:prstGeom prst="rect">
            <a:avLst/>
          </a:prstGeom>
          <a:ln>
            <a:solidFill>
              <a:srgbClr val="92D050"/>
            </a:solidFill>
          </a:ln>
        </p:spPr>
      </p:pic>
      <p:pic>
        <p:nvPicPr>
          <p:cNvPr id="10" name="Picture 7" descr="PANTALLAS-01.jpg"/>
          <p:cNvPicPr>
            <a:picLocks noChangeAspect="1"/>
          </p:cNvPicPr>
          <p:nvPr userDrawn="1"/>
        </p:nvPicPr>
        <p:blipFill rotWithShape="1">
          <a:blip r:embed="rId3" cstate="email">
            <a:clrChange>
              <a:clrFrom>
                <a:srgbClr val="007944"/>
              </a:clrFrom>
              <a:clrTo>
                <a:srgbClr val="007944">
                  <a:alpha val="0"/>
                </a:srgbClr>
              </a:clrTo>
            </a:clrChange>
            <a:extLst>
              <a:ext uri="{28A0092B-C50C-407E-A947-70E740481C1C}">
                <a14:useLocalDpi xmlns:a14="http://schemas.microsoft.com/office/drawing/2010/main"/>
              </a:ext>
            </a:extLst>
          </a:blip>
          <a:srcRect/>
          <a:stretch/>
        </p:blipFill>
        <p:spPr>
          <a:xfrm>
            <a:off x="2" y="3"/>
            <a:ext cx="5943600" cy="3461262"/>
          </a:xfrm>
          <a:prstGeom prst="rect">
            <a:avLst/>
          </a:prstGeom>
        </p:spPr>
      </p:pic>
      <p:sp>
        <p:nvSpPr>
          <p:cNvPr id="11" name="10 Rectángulo"/>
          <p:cNvSpPr/>
          <p:nvPr userDrawn="1"/>
        </p:nvSpPr>
        <p:spPr>
          <a:xfrm>
            <a:off x="20448923" y="13060152"/>
            <a:ext cx="3743062" cy="56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1200" cap="none" spc="0" normalizeH="0" baseline="0" noProof="0">
              <a:ln>
                <a:noFill/>
              </a:ln>
              <a:solidFill>
                <a:prstClr val="white"/>
              </a:solidFill>
              <a:effectLst/>
              <a:uLnTx/>
              <a:uFillTx/>
              <a:latin typeface="Calibri"/>
              <a:ea typeface="+mn-ea"/>
              <a:cs typeface="+mn-cs"/>
            </a:endParaRPr>
          </a:p>
        </p:txBody>
      </p:sp>
      <p:pic>
        <p:nvPicPr>
          <p:cNvPr id="12" name="11 Imagen"/>
          <p:cNvPicPr>
            <a:picLocks noChangeAspect="1"/>
          </p:cNvPicPr>
          <p:nvPr userDrawn="1"/>
        </p:nvPicPr>
        <p:blipFill rotWithShape="1">
          <a:blip r:embed="rId4" cstate="email">
            <a:clrChange>
              <a:clrFrom>
                <a:srgbClr val="181717"/>
              </a:clrFrom>
              <a:clrTo>
                <a:srgbClr val="181717">
                  <a:alpha val="0"/>
                </a:srgbClr>
              </a:clrTo>
            </a:clrChange>
            <a:extLst>
              <a:ext uri="{28A0092B-C50C-407E-A947-70E740481C1C}">
                <a14:useLocalDpi xmlns:a14="http://schemas.microsoft.com/office/drawing/2010/main"/>
              </a:ext>
            </a:extLst>
          </a:blip>
          <a:srcRect/>
          <a:stretch/>
        </p:blipFill>
        <p:spPr>
          <a:xfrm>
            <a:off x="917611" y="12186592"/>
            <a:ext cx="2633438" cy="1440160"/>
          </a:xfrm>
          <a:prstGeom prst="rect">
            <a:avLst/>
          </a:prstGeom>
        </p:spPr>
      </p:pic>
    </p:spTree>
    <p:extLst>
      <p:ext uri="{BB962C8B-B14F-4D97-AF65-F5344CB8AC3E}">
        <p14:creationId xmlns:p14="http://schemas.microsoft.com/office/powerpoint/2010/main" val="5822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1219200" y="3200411"/>
            <a:ext cx="10769600" cy="9051926"/>
          </a:xfrm>
        </p:spPr>
        <p:txBody>
          <a:bodyPr/>
          <a:lstStyle>
            <a:lvl1pPr>
              <a:defRPr sz="3150"/>
            </a:lvl1pPr>
            <a:lvl2pPr>
              <a:defRPr sz="2700"/>
            </a:lvl2pPr>
            <a:lvl3pPr>
              <a:defRPr sz="2250"/>
            </a:lvl3pPr>
            <a:lvl4pPr>
              <a:defRPr sz="2026"/>
            </a:lvl4pPr>
            <a:lvl5pPr>
              <a:defRPr sz="2026"/>
            </a:lvl5pPr>
            <a:lvl6pPr>
              <a:defRPr sz="2026"/>
            </a:lvl6pPr>
            <a:lvl7pPr>
              <a:defRPr sz="2026"/>
            </a:lvl7pPr>
            <a:lvl8pPr>
              <a:defRPr sz="2026"/>
            </a:lvl8pPr>
            <a:lvl9pPr>
              <a:defRPr sz="202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12395200" y="3200411"/>
            <a:ext cx="10769600" cy="9051926"/>
          </a:xfrm>
        </p:spPr>
        <p:txBody>
          <a:bodyPr/>
          <a:lstStyle>
            <a:lvl1pPr>
              <a:defRPr sz="3150"/>
            </a:lvl1pPr>
            <a:lvl2pPr>
              <a:defRPr sz="2700"/>
            </a:lvl2pPr>
            <a:lvl3pPr>
              <a:defRPr sz="2250"/>
            </a:lvl3pPr>
            <a:lvl4pPr>
              <a:defRPr sz="2026"/>
            </a:lvl4pPr>
            <a:lvl5pPr>
              <a:defRPr sz="2026"/>
            </a:lvl5pPr>
            <a:lvl6pPr>
              <a:defRPr sz="2026"/>
            </a:lvl6pPr>
            <a:lvl7pPr>
              <a:defRPr sz="2026"/>
            </a:lvl7pPr>
            <a:lvl8pPr>
              <a:defRPr sz="2026"/>
            </a:lvl8pPr>
            <a:lvl9pPr>
              <a:defRPr sz="2026"/>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6" name="5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7" name="6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140447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1219201" y="3070226"/>
            <a:ext cx="10773834" cy="1279524"/>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s-ES"/>
              <a:t>Haga clic para modificar el estilo de texto del patrón</a:t>
            </a:r>
          </a:p>
        </p:txBody>
      </p:sp>
      <p:sp>
        <p:nvSpPr>
          <p:cNvPr id="4" name="3 Marcador de contenido"/>
          <p:cNvSpPr>
            <a:spLocks noGrp="1"/>
          </p:cNvSpPr>
          <p:nvPr>
            <p:ph sz="half" idx="2"/>
          </p:nvPr>
        </p:nvSpPr>
        <p:spPr>
          <a:xfrm>
            <a:off x="1219201" y="4349750"/>
            <a:ext cx="10773834" cy="7902576"/>
          </a:xfrm>
        </p:spPr>
        <p:txBody>
          <a:bodyPr/>
          <a:lstStyle>
            <a:lvl1pPr>
              <a:defRPr sz="2700"/>
            </a:lvl1pPr>
            <a:lvl2pPr>
              <a:defRPr sz="2250"/>
            </a:lvl2pPr>
            <a:lvl3pPr>
              <a:defRPr sz="2026"/>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12386741" y="3070226"/>
            <a:ext cx="10778066" cy="1279524"/>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s-ES"/>
              <a:t>Haga clic para modificar el estilo de texto del patrón</a:t>
            </a:r>
          </a:p>
        </p:txBody>
      </p:sp>
      <p:sp>
        <p:nvSpPr>
          <p:cNvPr id="6" name="5 Marcador de contenido"/>
          <p:cNvSpPr>
            <a:spLocks noGrp="1"/>
          </p:cNvSpPr>
          <p:nvPr>
            <p:ph sz="quarter" idx="4"/>
          </p:nvPr>
        </p:nvSpPr>
        <p:spPr>
          <a:xfrm>
            <a:off x="12386741" y="4349750"/>
            <a:ext cx="10778066" cy="7902576"/>
          </a:xfrm>
        </p:spPr>
        <p:txBody>
          <a:bodyPr/>
          <a:lstStyle>
            <a:lvl1pPr>
              <a:defRPr sz="2700"/>
            </a:lvl1pPr>
            <a:lvl2pPr>
              <a:defRPr sz="2250"/>
            </a:lvl2pPr>
            <a:lvl3pPr>
              <a:defRPr sz="2026"/>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8" name="7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9" name="8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53257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4" name="3 Marcador de pie de página"/>
          <p:cNvSpPr>
            <a:spLocks noGrp="1"/>
          </p:cNvSpPr>
          <p:nvPr>
            <p:ph type="ftr" sz="quarter" idx="11"/>
          </p:nvPr>
        </p:nvSpPr>
        <p:spPr/>
        <p:txBody>
          <a:bodyPr/>
          <a:lstStyle/>
          <a:p>
            <a:pPr>
              <a:defRPr/>
            </a:pPr>
            <a:endParaRPr lang="es-ES">
              <a:solidFill>
                <a:prstClr val="white">
                  <a:tint val="75000"/>
                </a:prstClr>
              </a:solidFill>
            </a:endParaRPr>
          </a:p>
        </p:txBody>
      </p:sp>
      <p:sp>
        <p:nvSpPr>
          <p:cNvPr id="5" name="4 Marcador de número de diapositiva"/>
          <p:cNvSpPr>
            <a:spLocks noGrp="1"/>
          </p:cNvSpPr>
          <p:nvPr>
            <p:ph type="sldNum" sz="quarter" idx="12"/>
          </p:nvPr>
        </p:nvSpPr>
        <p:spPr/>
        <p:txBody>
          <a:body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2632574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Texto del título</a:t>
            </a:r>
          </a:p>
        </p:txBody>
      </p:sp>
      <p:sp>
        <p:nvSpPr>
          <p:cNvPr id="3" name="Nivel de texto 1…"/>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88" r:id="rId3"/>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219200" y="549276"/>
            <a:ext cx="21945600" cy="2286000"/>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2 Marcador de texto"/>
          <p:cNvSpPr>
            <a:spLocks noGrp="1"/>
          </p:cNvSpPr>
          <p:nvPr>
            <p:ph type="body" idx="1"/>
          </p:nvPr>
        </p:nvSpPr>
        <p:spPr>
          <a:xfrm>
            <a:off x="1219200" y="3200411"/>
            <a:ext cx="21945600" cy="905192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1219200" y="12712711"/>
            <a:ext cx="5689600" cy="730250"/>
          </a:xfrm>
          <a:prstGeom prst="rect">
            <a:avLst/>
          </a:prstGeom>
        </p:spPr>
        <p:txBody>
          <a:bodyPr vert="horz" lIns="91440" tIns="45720" rIns="91440" bIns="45720" rtlCol="0" anchor="ctr"/>
          <a:lstStyle>
            <a:lvl1pPr algn="l">
              <a:defRPr sz="1350">
                <a:solidFill>
                  <a:schemeClr val="tx1">
                    <a:tint val="75000"/>
                  </a:schemeClr>
                </a:solidFill>
              </a:defRPr>
            </a:lvl1pPr>
          </a:lstStyle>
          <a:p>
            <a:pPr>
              <a:defRPr/>
            </a:pPr>
            <a:fld id="{DEEC40DA-D008-49F1-BEE1-ECFC49D1F518}" type="datetimeFigureOut">
              <a:rPr lang="es-ES" smtClean="0">
                <a:solidFill>
                  <a:prstClr val="white">
                    <a:tint val="75000"/>
                  </a:prstClr>
                </a:solidFill>
              </a:rPr>
              <a:pPr>
                <a:defRPr/>
              </a:pPr>
              <a:t>10/02/2025</a:t>
            </a:fld>
            <a:endParaRPr lang="es-ES">
              <a:solidFill>
                <a:prstClr val="white">
                  <a:tint val="75000"/>
                </a:prstClr>
              </a:solidFill>
            </a:endParaRPr>
          </a:p>
        </p:txBody>
      </p:sp>
      <p:sp>
        <p:nvSpPr>
          <p:cNvPr id="5" name="4 Marcador de pie de página"/>
          <p:cNvSpPr>
            <a:spLocks noGrp="1"/>
          </p:cNvSpPr>
          <p:nvPr>
            <p:ph type="ftr" sz="quarter" idx="3"/>
          </p:nvPr>
        </p:nvSpPr>
        <p:spPr>
          <a:xfrm>
            <a:off x="8331200" y="12712711"/>
            <a:ext cx="7721600" cy="730250"/>
          </a:xfrm>
          <a:prstGeom prst="rect">
            <a:avLst/>
          </a:prstGeom>
        </p:spPr>
        <p:txBody>
          <a:bodyPr vert="horz" lIns="91440" tIns="45720" rIns="91440" bIns="45720" rtlCol="0" anchor="ctr"/>
          <a:lstStyle>
            <a:lvl1pPr algn="ctr">
              <a:defRPr sz="1350">
                <a:solidFill>
                  <a:schemeClr val="tx1">
                    <a:tint val="75000"/>
                  </a:schemeClr>
                </a:solidFill>
              </a:defRPr>
            </a:lvl1pPr>
          </a:lstStyle>
          <a:p>
            <a:pPr>
              <a:defRPr/>
            </a:pPr>
            <a:endParaRPr lang="es-ES">
              <a:solidFill>
                <a:prstClr val="white">
                  <a:tint val="75000"/>
                </a:prstClr>
              </a:solidFill>
            </a:endParaRPr>
          </a:p>
        </p:txBody>
      </p:sp>
      <p:sp>
        <p:nvSpPr>
          <p:cNvPr id="6" name="5 Marcador de número de diapositiva"/>
          <p:cNvSpPr>
            <a:spLocks noGrp="1"/>
          </p:cNvSpPr>
          <p:nvPr>
            <p:ph type="sldNum" sz="quarter" idx="4"/>
          </p:nvPr>
        </p:nvSpPr>
        <p:spPr>
          <a:xfrm>
            <a:off x="17475200" y="12712711"/>
            <a:ext cx="5689600" cy="730250"/>
          </a:xfrm>
          <a:prstGeom prst="rect">
            <a:avLst/>
          </a:prstGeom>
        </p:spPr>
        <p:txBody>
          <a:bodyPr vert="horz" lIns="91440" tIns="45720" rIns="91440" bIns="45720" rtlCol="0" anchor="ctr"/>
          <a:lstStyle>
            <a:lvl1pPr algn="r">
              <a:defRPr sz="1350">
                <a:solidFill>
                  <a:schemeClr val="tx1">
                    <a:tint val="75000"/>
                  </a:schemeClr>
                </a:solidFill>
              </a:defRPr>
            </a:lvl1pPr>
          </a:lstStyle>
          <a:p>
            <a:pPr>
              <a:defRPr/>
            </a:pPr>
            <a:fld id="{B48FDCB6-0406-4B39-8701-5F849C5DA441}" type="slidenum">
              <a:rPr lang="es-ES" smtClean="0">
                <a:solidFill>
                  <a:prstClr val="white">
                    <a:tint val="75000"/>
                  </a:prstClr>
                </a:solidFill>
              </a:rPr>
              <a:pPr>
                <a:defRPr/>
              </a:pPr>
              <a:t>‹Nº›</a:t>
            </a:fld>
            <a:endParaRPr lang="es-ES">
              <a:solidFill>
                <a:prstClr val="white">
                  <a:tint val="75000"/>
                </a:prstClr>
              </a:solidFill>
            </a:endParaRPr>
          </a:p>
        </p:txBody>
      </p:sp>
    </p:spTree>
    <p:extLst>
      <p:ext uri="{BB962C8B-B14F-4D97-AF65-F5344CB8AC3E}">
        <p14:creationId xmlns:p14="http://schemas.microsoft.com/office/powerpoint/2010/main" val="378440353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defTabSz="1028700" rtl="0" eaLnBrk="1" latinLnBrk="0" hangingPunct="1">
        <a:spcBef>
          <a:spcPct val="0"/>
        </a:spcBef>
        <a:buNone/>
        <a:defRPr sz="4950" kern="1200">
          <a:solidFill>
            <a:schemeClr val="tx1"/>
          </a:solidFill>
          <a:latin typeface="+mj-lt"/>
          <a:ea typeface="+mj-ea"/>
          <a:cs typeface="+mj-cs"/>
        </a:defRPr>
      </a:lvl1pPr>
    </p:titleStyle>
    <p:bodyStyle>
      <a:lvl1pPr marL="385762" indent="-385762" algn="l" defTabSz="10287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35820" indent="-321470" algn="l" defTabSz="1028700" rtl="0" eaLnBrk="1" latinLnBrk="0" hangingPunct="1">
        <a:spcBef>
          <a:spcPct val="20000"/>
        </a:spcBef>
        <a:buFont typeface="Arial" pitchFamily="34" charset="0"/>
        <a:buChar char="–"/>
        <a:defRPr sz="3150" kern="1200">
          <a:solidFill>
            <a:schemeClr val="tx1"/>
          </a:solidFill>
          <a:latin typeface="+mn-lt"/>
          <a:ea typeface="+mn-ea"/>
          <a:cs typeface="+mn-cs"/>
        </a:defRPr>
      </a:lvl2pPr>
      <a:lvl3pPr marL="1285876" indent="-257176" algn="l" defTabSz="10287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800226" indent="-257176" algn="l" defTabSz="1028700" rtl="0" eaLnBrk="1" latinLnBrk="0" hangingPunct="1">
        <a:spcBef>
          <a:spcPct val="20000"/>
        </a:spcBef>
        <a:buFont typeface="Arial" pitchFamily="34" charset="0"/>
        <a:buChar char="–"/>
        <a:defRPr sz="2250" kern="1200">
          <a:solidFill>
            <a:schemeClr val="tx1"/>
          </a:solidFill>
          <a:latin typeface="+mn-lt"/>
          <a:ea typeface="+mn-ea"/>
          <a:cs typeface="+mn-cs"/>
        </a:defRPr>
      </a:lvl4pPr>
      <a:lvl5pPr marL="2314576" indent="-257176" algn="l" defTabSz="1028700" rtl="0" eaLnBrk="1" latinLnBrk="0" hangingPunct="1">
        <a:spcBef>
          <a:spcPct val="20000"/>
        </a:spcBef>
        <a:buFont typeface="Arial" pitchFamily="34" charset="0"/>
        <a:buChar char="»"/>
        <a:defRPr sz="2250" kern="1200">
          <a:solidFill>
            <a:schemeClr val="tx1"/>
          </a:solidFill>
          <a:latin typeface="+mn-lt"/>
          <a:ea typeface="+mn-ea"/>
          <a:cs typeface="+mn-cs"/>
        </a:defRPr>
      </a:lvl5pPr>
      <a:lvl6pPr marL="2828926" indent="-257176" algn="l" defTabSz="1028700" rtl="0" eaLnBrk="1" latinLnBrk="0" hangingPunct="1">
        <a:spcBef>
          <a:spcPct val="20000"/>
        </a:spcBef>
        <a:buFont typeface="Arial" pitchFamily="34" charset="0"/>
        <a:buChar char="•"/>
        <a:defRPr sz="2250" kern="1200">
          <a:solidFill>
            <a:schemeClr val="tx1"/>
          </a:solidFill>
          <a:latin typeface="+mn-lt"/>
          <a:ea typeface="+mn-ea"/>
          <a:cs typeface="+mn-cs"/>
        </a:defRPr>
      </a:lvl6pPr>
      <a:lvl7pPr marL="3343276" indent="-257176" algn="l" defTabSz="1028700" rtl="0" eaLnBrk="1" latinLnBrk="0" hangingPunct="1">
        <a:spcBef>
          <a:spcPct val="20000"/>
        </a:spcBef>
        <a:buFont typeface="Arial" pitchFamily="34" charset="0"/>
        <a:buChar char="•"/>
        <a:defRPr sz="2250" kern="1200">
          <a:solidFill>
            <a:schemeClr val="tx1"/>
          </a:solidFill>
          <a:latin typeface="+mn-lt"/>
          <a:ea typeface="+mn-ea"/>
          <a:cs typeface="+mn-cs"/>
        </a:defRPr>
      </a:lvl7pPr>
      <a:lvl8pPr marL="3857626" indent="-257176" algn="l" defTabSz="1028700" rtl="0" eaLnBrk="1" latinLnBrk="0" hangingPunct="1">
        <a:spcBef>
          <a:spcPct val="20000"/>
        </a:spcBef>
        <a:buFont typeface="Arial" pitchFamily="34" charset="0"/>
        <a:buChar char="•"/>
        <a:defRPr sz="2250" kern="1200">
          <a:solidFill>
            <a:schemeClr val="tx1"/>
          </a:solidFill>
          <a:latin typeface="+mn-lt"/>
          <a:ea typeface="+mn-ea"/>
          <a:cs typeface="+mn-cs"/>
        </a:defRPr>
      </a:lvl8pPr>
      <a:lvl9pPr marL="4371976" indent="-257176" algn="l" defTabSz="1028700" rtl="0" eaLnBrk="1" latinLnBrk="0" hangingPunct="1">
        <a:spcBef>
          <a:spcPct val="20000"/>
        </a:spcBef>
        <a:buFont typeface="Arial" pitchFamily="34" charset="0"/>
        <a:buChar char="•"/>
        <a:defRPr sz="2250" kern="1200">
          <a:solidFill>
            <a:schemeClr val="tx1"/>
          </a:solidFill>
          <a:latin typeface="+mn-lt"/>
          <a:ea typeface="+mn-ea"/>
          <a:cs typeface="+mn-cs"/>
        </a:defRPr>
      </a:lvl9pPr>
    </p:bodyStyle>
    <p:otherStyle>
      <a:defPPr>
        <a:defRPr lang="es-ES"/>
      </a:defPPr>
      <a:lvl1pPr marL="0" algn="l" defTabSz="1028700" rtl="0" eaLnBrk="1" latinLnBrk="0" hangingPunct="1">
        <a:defRPr sz="2026" kern="1200">
          <a:solidFill>
            <a:schemeClr val="tx1"/>
          </a:solidFill>
          <a:latin typeface="+mn-lt"/>
          <a:ea typeface="+mn-ea"/>
          <a:cs typeface="+mn-cs"/>
        </a:defRPr>
      </a:lvl1pPr>
      <a:lvl2pPr marL="514350" algn="l" defTabSz="1028700" rtl="0" eaLnBrk="1" latinLnBrk="0" hangingPunct="1">
        <a:defRPr sz="2026" kern="1200">
          <a:solidFill>
            <a:schemeClr val="tx1"/>
          </a:solidFill>
          <a:latin typeface="+mn-lt"/>
          <a:ea typeface="+mn-ea"/>
          <a:cs typeface="+mn-cs"/>
        </a:defRPr>
      </a:lvl2pPr>
      <a:lvl3pPr marL="1028700" algn="l" defTabSz="1028700" rtl="0" eaLnBrk="1" latinLnBrk="0" hangingPunct="1">
        <a:defRPr sz="2026" kern="1200">
          <a:solidFill>
            <a:schemeClr val="tx1"/>
          </a:solidFill>
          <a:latin typeface="+mn-lt"/>
          <a:ea typeface="+mn-ea"/>
          <a:cs typeface="+mn-cs"/>
        </a:defRPr>
      </a:lvl3pPr>
      <a:lvl4pPr marL="1543050" algn="l" defTabSz="1028700" rtl="0" eaLnBrk="1" latinLnBrk="0" hangingPunct="1">
        <a:defRPr sz="2026" kern="1200">
          <a:solidFill>
            <a:schemeClr val="tx1"/>
          </a:solidFill>
          <a:latin typeface="+mn-lt"/>
          <a:ea typeface="+mn-ea"/>
          <a:cs typeface="+mn-cs"/>
        </a:defRPr>
      </a:lvl4pPr>
      <a:lvl5pPr marL="2057400" algn="l" defTabSz="1028700" rtl="0" eaLnBrk="1" latinLnBrk="0" hangingPunct="1">
        <a:defRPr sz="2026" kern="1200">
          <a:solidFill>
            <a:schemeClr val="tx1"/>
          </a:solidFill>
          <a:latin typeface="+mn-lt"/>
          <a:ea typeface="+mn-ea"/>
          <a:cs typeface="+mn-cs"/>
        </a:defRPr>
      </a:lvl5pPr>
      <a:lvl6pPr marL="2571750" algn="l" defTabSz="1028700" rtl="0" eaLnBrk="1" latinLnBrk="0" hangingPunct="1">
        <a:defRPr sz="2026" kern="1200">
          <a:solidFill>
            <a:schemeClr val="tx1"/>
          </a:solidFill>
          <a:latin typeface="+mn-lt"/>
          <a:ea typeface="+mn-ea"/>
          <a:cs typeface="+mn-cs"/>
        </a:defRPr>
      </a:lvl6pPr>
      <a:lvl7pPr marL="3086100" algn="l" defTabSz="1028700" rtl="0" eaLnBrk="1" latinLnBrk="0" hangingPunct="1">
        <a:defRPr sz="2026" kern="1200">
          <a:solidFill>
            <a:schemeClr val="tx1"/>
          </a:solidFill>
          <a:latin typeface="+mn-lt"/>
          <a:ea typeface="+mn-ea"/>
          <a:cs typeface="+mn-cs"/>
        </a:defRPr>
      </a:lvl7pPr>
      <a:lvl8pPr marL="3600450" algn="l" defTabSz="1028700" rtl="0" eaLnBrk="1" latinLnBrk="0" hangingPunct="1">
        <a:defRPr sz="2026" kern="1200">
          <a:solidFill>
            <a:schemeClr val="tx1"/>
          </a:solidFill>
          <a:latin typeface="+mn-lt"/>
          <a:ea typeface="+mn-ea"/>
          <a:cs typeface="+mn-cs"/>
        </a:defRPr>
      </a:lvl8pPr>
      <a:lvl9pPr marL="4114800" algn="l" defTabSz="1028700" rtl="0" eaLnBrk="1" latinLnBrk="0" hangingPunct="1">
        <a:defRPr sz="20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76400" y="3651251"/>
            <a:ext cx="21031200" cy="870267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676400" y="12712701"/>
            <a:ext cx="5486400" cy="730251"/>
          </a:xfrm>
          <a:prstGeom prst="rect">
            <a:avLst/>
          </a:prstGeom>
        </p:spPr>
        <p:txBody>
          <a:bodyPr vert="horz" lIns="91440" tIns="45720" rIns="91440" bIns="45720" rtlCol="0" anchor="ctr"/>
          <a:lstStyle>
            <a:lvl1pPr algn="l">
              <a:defRPr sz="2400">
                <a:solidFill>
                  <a:schemeClr val="tx1">
                    <a:tint val="75000"/>
                  </a:schemeClr>
                </a:solidFill>
              </a:defRPr>
            </a:lvl1pPr>
          </a:lstStyle>
          <a:p>
            <a:fld id="{08EA2DF2-3FA5-4ECA-9805-632E1F0B1747}" type="datetimeFigureOut">
              <a:rPr lang="es-ES" smtClean="0"/>
              <a:t>10/02/2025</a:t>
            </a:fld>
            <a:endParaRPr lang="es-ES"/>
          </a:p>
        </p:txBody>
      </p:sp>
      <p:sp>
        <p:nvSpPr>
          <p:cNvPr id="5" name="Footer Placeholder 4"/>
          <p:cNvSpPr>
            <a:spLocks noGrp="1"/>
          </p:cNvSpPr>
          <p:nvPr>
            <p:ph type="ftr" sz="quarter" idx="3"/>
          </p:nvPr>
        </p:nvSpPr>
        <p:spPr>
          <a:xfrm>
            <a:off x="8077200" y="12712701"/>
            <a:ext cx="8229600" cy="730251"/>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7221200" y="12712701"/>
            <a:ext cx="5486400" cy="730251"/>
          </a:xfrm>
          <a:prstGeom prst="rect">
            <a:avLst/>
          </a:prstGeom>
        </p:spPr>
        <p:txBody>
          <a:bodyPr vert="horz" lIns="91440" tIns="45720" rIns="91440" bIns="45720" rtlCol="0" anchor="ctr"/>
          <a:lstStyle>
            <a:lvl1pPr algn="r">
              <a:defRPr sz="2400">
                <a:solidFill>
                  <a:schemeClr val="tx1">
                    <a:tint val="75000"/>
                  </a:schemeClr>
                </a:solidFill>
              </a:defRPr>
            </a:lvl1pPr>
          </a:lstStyle>
          <a:p>
            <a:fld id="{E6954D8C-572A-4EC5-BE0F-7BDDB87DA608}" type="slidenum">
              <a:rPr lang="es-ES" smtClean="0"/>
              <a:t>‹Nº›</a:t>
            </a:fld>
            <a:endParaRPr lang="es-ES"/>
          </a:p>
        </p:txBody>
      </p:sp>
    </p:spTree>
    <p:extLst>
      <p:ext uri="{BB962C8B-B14F-4D97-AF65-F5344CB8AC3E}">
        <p14:creationId xmlns:p14="http://schemas.microsoft.com/office/powerpoint/2010/main" val="296357825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Lst>
  <p:txStyles>
    <p:titleStyle>
      <a:lvl1pPr algn="l" defTabSz="1828823"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6" indent="-457206" algn="l" defTabSz="1828823"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17" indent="-457206" algn="l" defTabSz="1828823"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29" indent="-457206" algn="l" defTabSz="1828823"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40"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51"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Campa&#241;a%20Blackjak/Audiovisual_Blackjack.wmv" TargetMode="External"/><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75.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8.jpeg"/><Relationship Id="rId7" Type="http://schemas.openxmlformats.org/officeDocument/2006/relationships/image" Target="../media/image69.pn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9.jpeg"/><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80.jpeg"/><Relationship Id="rId4" Type="http://schemas.openxmlformats.org/officeDocument/2006/relationships/image" Target="../media/image68.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image" Target="../media/image69.png"/><Relationship Id="rId7" Type="http://schemas.openxmlformats.org/officeDocument/2006/relationships/image" Target="../media/image81.png"/><Relationship Id="rId12"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68.png"/><Relationship Id="rId5" Type="http://schemas.openxmlformats.org/officeDocument/2006/relationships/image" Target="../media/image72.png"/><Relationship Id="rId10"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83.pn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67.png"/><Relationship Id="rId3" Type="http://schemas.openxmlformats.org/officeDocument/2006/relationships/image" Target="../media/image69.png"/><Relationship Id="rId7" Type="http://schemas.openxmlformats.org/officeDocument/2006/relationships/image" Target="../media/image81.png"/><Relationship Id="rId12"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86.png"/><Relationship Id="rId5" Type="http://schemas.openxmlformats.org/officeDocument/2006/relationships/image" Target="../media/image72.png"/><Relationship Id="rId10"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88.jpeg"/><Relationship Id="rId4" Type="http://schemas.openxmlformats.org/officeDocument/2006/relationships/image" Target="../media/image71.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6.png"/><Relationship Id="rId7" Type="http://schemas.openxmlformats.org/officeDocument/2006/relationships/image" Target="../media/image73.pn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image" Target="../media/image69.pn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1.png"/><Relationship Id="rId7" Type="http://schemas.openxmlformats.org/officeDocument/2006/relationships/image" Target="../media/image72.pn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68.png"/><Relationship Id="rId5" Type="http://schemas.openxmlformats.org/officeDocument/2006/relationships/image" Target="../media/image69.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D8C89E1D-BC71-F926-471B-757DA33C82E7}"/>
              </a:ext>
            </a:extLst>
          </p:cNvPr>
          <p:cNvPicPr>
            <a:picLocks noChangeAspect="1"/>
          </p:cNvPicPr>
          <p:nvPr/>
        </p:nvPicPr>
        <p:blipFill>
          <a:blip r:embed="rId3">
            <a:extLst>
              <a:ext uri="{28A0092B-C50C-407E-A947-70E740481C1C}">
                <a14:useLocalDpi xmlns:a14="http://schemas.microsoft.com/office/drawing/2010/main" val="0"/>
              </a:ext>
            </a:extLst>
          </a:blip>
          <a:srcRect t="7932" b="7932"/>
          <a:stretch/>
        </p:blipFill>
        <p:spPr>
          <a:xfrm>
            <a:off x="-74576" y="-135176"/>
            <a:ext cx="24526457" cy="13745769"/>
          </a:xfrm>
          <a:prstGeom prst="rect">
            <a:avLst/>
          </a:prstGeom>
        </p:spPr>
      </p:pic>
      <p:sp>
        <p:nvSpPr>
          <p:cNvPr id="18" name="Rectángulo 17">
            <a:extLst>
              <a:ext uri="{FF2B5EF4-FFF2-40B4-BE49-F238E27FC236}">
                <a16:creationId xmlns:a16="http://schemas.microsoft.com/office/drawing/2014/main" id="{AA5C6A7D-77C5-D177-E121-E2E306681D7E}"/>
              </a:ext>
            </a:extLst>
          </p:cNvPr>
          <p:cNvSpPr/>
          <p:nvPr/>
        </p:nvSpPr>
        <p:spPr>
          <a:xfrm>
            <a:off x="3579224" y="11153109"/>
            <a:ext cx="20947234" cy="2520000"/>
          </a:xfrm>
          <a:prstGeom prst="rect">
            <a:avLst/>
          </a:prstGeom>
          <a:solidFill>
            <a:schemeClr val="tx1">
              <a:alpha val="7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000" b="0" i="0" u="none" strike="noStrike" cap="none" spc="0" normalizeH="0" baseline="0" dirty="0">
              <a:ln>
                <a:noFill/>
              </a:ln>
              <a:solidFill>
                <a:srgbClr val="FFFFFF"/>
              </a:solidFill>
              <a:effectLst/>
              <a:uFillTx/>
              <a:latin typeface="+mn-lt"/>
              <a:ea typeface="+mn-ea"/>
              <a:cs typeface="+mn-cs"/>
              <a:sym typeface="Helvetica Neue Medium"/>
            </a:endParaRPr>
          </a:p>
        </p:txBody>
      </p:sp>
      <p:grpSp>
        <p:nvGrpSpPr>
          <p:cNvPr id="27" name="Grupo 26">
            <a:extLst>
              <a:ext uri="{FF2B5EF4-FFF2-40B4-BE49-F238E27FC236}">
                <a16:creationId xmlns:a16="http://schemas.microsoft.com/office/drawing/2014/main" id="{D7531196-0E4F-36CF-4B64-C34C34C9E168}"/>
              </a:ext>
            </a:extLst>
          </p:cNvPr>
          <p:cNvGrpSpPr/>
          <p:nvPr/>
        </p:nvGrpSpPr>
        <p:grpSpPr>
          <a:xfrm>
            <a:off x="-74576" y="-243275"/>
            <a:ext cx="8409331" cy="13989044"/>
            <a:chOff x="0" y="-243275"/>
            <a:chExt cx="8409331" cy="13989044"/>
          </a:xfrm>
        </p:grpSpPr>
        <p:pic>
          <p:nvPicPr>
            <p:cNvPr id="14" name="Imagen" descr="Imagen"/>
            <p:cNvPicPr>
              <a:picLocks noChangeAspect="1"/>
            </p:cNvPicPr>
            <p:nvPr/>
          </p:nvPicPr>
          <p:blipFill>
            <a:blip r:embed="rId4">
              <a:alphaModFix amt="64089"/>
            </a:blip>
            <a:srcRect r="29143"/>
            <a:stretch>
              <a:fillRect/>
            </a:stretch>
          </p:blipFill>
          <p:spPr>
            <a:xfrm>
              <a:off x="0" y="-67588"/>
              <a:ext cx="3579223" cy="13745769"/>
            </a:xfrm>
            <a:prstGeom prst="rect">
              <a:avLst/>
            </a:prstGeom>
            <a:ln w="12700">
              <a:miter lim="400000"/>
            </a:ln>
          </p:spPr>
        </p:pic>
        <p:pic>
          <p:nvPicPr>
            <p:cNvPr id="15" name="Imagen 10" descr="Imagen 10"/>
            <p:cNvPicPr>
              <a:picLocks noChangeAspect="1"/>
            </p:cNvPicPr>
            <p:nvPr/>
          </p:nvPicPr>
          <p:blipFill>
            <a:blip r:embed="rId5">
              <a:alphaModFix amt="34889"/>
            </a:blip>
            <a:stretch>
              <a:fillRect/>
            </a:stretch>
          </p:blipFill>
          <p:spPr>
            <a:xfrm>
              <a:off x="1273801" y="-243275"/>
              <a:ext cx="2506932" cy="12665197"/>
            </a:xfrm>
            <a:prstGeom prst="rect">
              <a:avLst/>
            </a:prstGeom>
            <a:ln w="12700">
              <a:miter lim="400000"/>
            </a:ln>
          </p:spPr>
        </p:pic>
        <p:pic>
          <p:nvPicPr>
            <p:cNvPr id="16" name="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030187"/>
              <a:ext cx="8409331" cy="1715582"/>
            </a:xfrm>
            <a:prstGeom prst="rect">
              <a:avLst/>
            </a:prstGeom>
            <a:ln w="12700">
              <a:miter lim="400000"/>
            </a:ln>
          </p:spPr>
        </p:pic>
      </p:grpSp>
      <p:sp>
        <p:nvSpPr>
          <p:cNvPr id="8" name="CuadroTexto 14">
            <a:extLst>
              <a:ext uri="{FF2B5EF4-FFF2-40B4-BE49-F238E27FC236}">
                <a16:creationId xmlns:a16="http://schemas.microsoft.com/office/drawing/2014/main" id="{494AAF5E-6269-0B56-74EB-AD20D06FCB08}"/>
              </a:ext>
            </a:extLst>
          </p:cNvPr>
          <p:cNvSpPr txBox="1"/>
          <p:nvPr/>
        </p:nvSpPr>
        <p:spPr>
          <a:xfrm>
            <a:off x="4441371" y="11447322"/>
            <a:ext cx="17584929" cy="892720"/>
          </a:xfrm>
          <a:prstGeom prst="rect">
            <a:avLst/>
          </a:prstGeom>
          <a:ln w="12700">
            <a:miter lim="400000"/>
          </a:ln>
          <a:extLst>
            <a:ext uri="{C572A759-6A51-4108-AA02-DFA0A04FC94B}">
              <ma14:wrappingTextBoxFlag xmlns:ma14="http://schemas.microsoft.com/office/mac/drawingml/2011/main" xmlns="" val="1"/>
            </a:ext>
          </a:extLst>
        </p:spPr>
        <p:txBody>
          <a:bodyPr lIns="64293" tIns="64293" rIns="64293" bIns="64293"/>
          <a:lstStyle>
            <a:lvl1pPr defTabSz="1285875">
              <a:lnSpc>
                <a:spcPct val="90000"/>
              </a:lnSpc>
              <a:spcBef>
                <a:spcPts val="500"/>
              </a:spcBef>
              <a:defRPr sz="4400" cap="all" spc="211">
                <a:solidFill>
                  <a:srgbClr val="FFFFFF"/>
                </a:solidFill>
                <a:latin typeface="Gill Sans MT"/>
                <a:ea typeface="Gill Sans MT"/>
                <a:cs typeface="Gill Sans MT"/>
                <a:sym typeface="Gill Sans MT"/>
              </a:defRPr>
            </a:lvl1pPr>
          </a:lstStyle>
          <a:p>
            <a:r>
              <a:rPr lang="es-ES" sz="7200" dirty="0" err="1"/>
              <a:t>babilafuente</a:t>
            </a:r>
            <a:r>
              <a:rPr lang="es-ES" sz="7200" dirty="0"/>
              <a:t> (salamanca)    12/02/2025</a:t>
            </a:r>
            <a:endParaRPr sz="7200" dirty="0"/>
          </a:p>
        </p:txBody>
      </p:sp>
      <p:sp>
        <p:nvSpPr>
          <p:cNvPr id="10" name="Conector recto 23">
            <a:extLst>
              <a:ext uri="{FF2B5EF4-FFF2-40B4-BE49-F238E27FC236}">
                <a16:creationId xmlns:a16="http://schemas.microsoft.com/office/drawing/2014/main" id="{B3965A4E-BDD4-15BF-CF20-CC6180F5D8EB}"/>
              </a:ext>
            </a:extLst>
          </p:cNvPr>
          <p:cNvSpPr/>
          <p:nvPr/>
        </p:nvSpPr>
        <p:spPr>
          <a:xfrm>
            <a:off x="3579223" y="11133859"/>
            <a:ext cx="20947234" cy="0"/>
          </a:xfrm>
          <a:prstGeom prst="line">
            <a:avLst/>
          </a:prstGeom>
          <a:ln w="38100">
            <a:solidFill>
              <a:srgbClr val="FFFFFF"/>
            </a:solidFill>
            <a:miter/>
          </a:ln>
        </p:spPr>
        <p:txBody>
          <a:bodyPr lIns="64293" tIns="64293" rIns="64293" bIns="64293"/>
          <a:lstStyle/>
          <a:p>
            <a:pPr algn="l" defTabSz="1285875">
              <a:defRPr sz="2400" b="0">
                <a:latin typeface="Calibri"/>
                <a:ea typeface="Calibri"/>
                <a:cs typeface="Calibri"/>
                <a:sym typeface="Calibri"/>
              </a:defRPr>
            </a:pPr>
            <a:endParaRPr/>
          </a:p>
        </p:txBody>
      </p:sp>
      <p:sp>
        <p:nvSpPr>
          <p:cNvPr id="23" name="CuadroTexto 15">
            <a:extLst>
              <a:ext uri="{FF2B5EF4-FFF2-40B4-BE49-F238E27FC236}">
                <a16:creationId xmlns:a16="http://schemas.microsoft.com/office/drawing/2014/main" id="{40A1091A-AE26-E1CB-A93A-553345F5068D}"/>
              </a:ext>
            </a:extLst>
          </p:cNvPr>
          <p:cNvSpPr txBox="1"/>
          <p:nvPr/>
        </p:nvSpPr>
        <p:spPr>
          <a:xfrm>
            <a:off x="19927119" y="10391519"/>
            <a:ext cx="4457698" cy="595234"/>
          </a:xfrm>
          <a:prstGeom prst="rect">
            <a:avLst/>
          </a:prstGeom>
          <a:ln w="12700">
            <a:miter lim="400000"/>
          </a:ln>
          <a:extLst>
            <a:ext uri="{C572A759-6A51-4108-AA02-DFA0A04FC94B}">
              <ma14:wrappingTextBoxFlag xmlns:ma14="http://schemas.microsoft.com/office/mac/drawingml/2011/main" xmlns="" val="1"/>
            </a:ext>
          </a:extLst>
        </p:spPr>
        <p:txBody>
          <a:bodyPr lIns="64293" tIns="64293" rIns="64293" bIns="64293"/>
          <a:lstStyle>
            <a:lvl1pPr defTabSz="1285875">
              <a:lnSpc>
                <a:spcPct val="90000"/>
              </a:lnSpc>
              <a:spcBef>
                <a:spcPts val="500"/>
              </a:spcBef>
              <a:defRPr sz="4400" b="0" cap="all" spc="211">
                <a:solidFill>
                  <a:srgbClr val="FFFFFF"/>
                </a:solidFill>
                <a:latin typeface="Gill Sans MT"/>
                <a:ea typeface="Gill Sans MT"/>
                <a:cs typeface="Gill Sans MT"/>
                <a:sym typeface="Gill Sans MT"/>
              </a:defRPr>
            </a:lvl1pPr>
          </a:lstStyle>
          <a:p>
            <a:endParaRPr dirty="0"/>
          </a:p>
        </p:txBody>
      </p:sp>
      <p:sp>
        <p:nvSpPr>
          <p:cNvPr id="2" name="CuadroTexto 1">
            <a:extLst>
              <a:ext uri="{FF2B5EF4-FFF2-40B4-BE49-F238E27FC236}">
                <a16:creationId xmlns:a16="http://schemas.microsoft.com/office/drawing/2014/main" id="{D7FBCEEE-AEF0-65D3-5FF9-0891C5AA4239}"/>
              </a:ext>
            </a:extLst>
          </p:cNvPr>
          <p:cNvSpPr txBox="1"/>
          <p:nvPr/>
        </p:nvSpPr>
        <p:spPr>
          <a:xfrm>
            <a:off x="6144209" y="877450"/>
            <a:ext cx="14874386"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ES" sz="6000" b="1" i="0" u="none" strike="noStrike" cap="none" spc="0" normalizeH="0" baseline="0" dirty="0">
                <a:ln>
                  <a:noFill/>
                </a:ln>
                <a:solidFill>
                  <a:srgbClr val="000000"/>
                </a:solidFill>
                <a:effectLst/>
                <a:uFillTx/>
                <a:latin typeface="Gill Sans MT" panose="020B0502020104020203" pitchFamily="34" charset="0"/>
                <a:sym typeface="Helvetica Neue"/>
              </a:rPr>
              <a:t>JORNADA CULTIVOS REGADÍO TODOMAÍZ</a:t>
            </a:r>
          </a:p>
        </p:txBody>
      </p:sp>
      <p:sp>
        <p:nvSpPr>
          <p:cNvPr id="3" name="CuadroTexto 2">
            <a:extLst>
              <a:ext uri="{FF2B5EF4-FFF2-40B4-BE49-F238E27FC236}">
                <a16:creationId xmlns:a16="http://schemas.microsoft.com/office/drawing/2014/main" id="{5208ACE7-AE96-4B5C-B86B-53A182218761}"/>
              </a:ext>
            </a:extLst>
          </p:cNvPr>
          <p:cNvSpPr txBox="1"/>
          <p:nvPr/>
        </p:nvSpPr>
        <p:spPr>
          <a:xfrm>
            <a:off x="9162661" y="5587644"/>
            <a:ext cx="8434873"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ES" sz="4800" b="1" u="none" strike="noStrike" cap="none" spc="0" normalizeH="0" baseline="0" dirty="0">
                <a:ln>
                  <a:noFill/>
                </a:ln>
                <a:solidFill>
                  <a:srgbClr val="000000"/>
                </a:solidFill>
                <a:effectLst/>
                <a:uFillTx/>
                <a:latin typeface="Gill Sans MT" panose="020B0502020104020203" pitchFamily="34" charset="0"/>
                <a:sym typeface="Helvetica Neue"/>
              </a:rPr>
              <a:t>SOLUCIONES SIPCAM PATATA Y MAÍZ</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BERIA.png">
            <a:extLst>
              <a:ext uri="{FF2B5EF4-FFF2-40B4-BE49-F238E27FC236}">
                <a16:creationId xmlns:a16="http://schemas.microsoft.com/office/drawing/2014/main" id="{B77D35D1-C16F-CD49-9BD5-462DD1E1A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11291195"/>
            <a:ext cx="12191997" cy="2424805"/>
          </a:xfrm>
          <a:prstGeom prst="rect">
            <a:avLst/>
          </a:prstGeom>
        </p:spPr>
      </p:pic>
      <p:pic>
        <p:nvPicPr>
          <p:cNvPr id="13" name="Imagen 12" descr="BARRITRA.png">
            <a:extLst>
              <a:ext uri="{FF2B5EF4-FFF2-40B4-BE49-F238E27FC236}">
                <a16:creationId xmlns:a16="http://schemas.microsoft.com/office/drawing/2014/main" id="{32268E1A-E1F5-8B49-B890-3BEA3C148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 y="3128343"/>
            <a:ext cx="10253325" cy="101224"/>
          </a:xfrm>
          <a:prstGeom prst="rect">
            <a:avLst/>
          </a:prstGeom>
        </p:spPr>
      </p:pic>
      <p:sp>
        <p:nvSpPr>
          <p:cNvPr id="7" name="CuadroTexto 6">
            <a:extLst>
              <a:ext uri="{FF2B5EF4-FFF2-40B4-BE49-F238E27FC236}">
                <a16:creationId xmlns:a16="http://schemas.microsoft.com/office/drawing/2014/main" id="{AF2B1CA8-A461-4443-964F-48DC4F534490}"/>
              </a:ext>
            </a:extLst>
          </p:cNvPr>
          <p:cNvSpPr txBox="1"/>
          <p:nvPr/>
        </p:nvSpPr>
        <p:spPr>
          <a:xfrm>
            <a:off x="3349126" y="1628158"/>
            <a:ext cx="11900869" cy="1077218"/>
          </a:xfrm>
          <a:prstGeom prst="rect">
            <a:avLst/>
          </a:prstGeom>
          <a:noFill/>
        </p:spPr>
        <p:txBody>
          <a:bodyPr wrap="square" rtlCol="0">
            <a:spAutoFit/>
          </a:bodyPr>
          <a:lstStyle/>
          <a:p>
            <a:pPr algn="l" defTabSz="1219215" hangingPunct="1"/>
            <a:r>
              <a:rPr lang="es-ES" sz="6400" kern="1200" dirty="0">
                <a:solidFill>
                  <a:srgbClr val="2C8123"/>
                </a:solidFill>
                <a:latin typeface="Gill Sans MT" panose="020B0502020104020203" pitchFamily="34" charset="0"/>
                <a:ea typeface="+mn-ea"/>
                <a:cs typeface="+mn-cs"/>
              </a:rPr>
              <a:t>Posicionamiento en patata</a:t>
            </a:r>
            <a:r>
              <a:rPr lang="es-ES" sz="6400" kern="1200" dirty="0">
                <a:solidFill>
                  <a:srgbClr val="2C8123"/>
                </a:solidFill>
                <a:latin typeface="Calibri" panose="020F0502020204030204"/>
                <a:ea typeface="+mn-ea"/>
                <a:cs typeface="+mn-cs"/>
              </a:rPr>
              <a:t>:</a:t>
            </a:r>
          </a:p>
        </p:txBody>
      </p:sp>
      <p:sp>
        <p:nvSpPr>
          <p:cNvPr id="3" name="Flecha: a la izquierda y derecha 2">
            <a:extLst>
              <a:ext uri="{FF2B5EF4-FFF2-40B4-BE49-F238E27FC236}">
                <a16:creationId xmlns:a16="http://schemas.microsoft.com/office/drawing/2014/main" id="{66E84611-B92E-77B5-3732-664DEC1DAA9A}"/>
              </a:ext>
            </a:extLst>
          </p:cNvPr>
          <p:cNvSpPr/>
          <p:nvPr/>
        </p:nvSpPr>
        <p:spPr>
          <a:xfrm>
            <a:off x="2255711" y="7127132"/>
            <a:ext cx="3900248" cy="935757"/>
          </a:xfrm>
          <a:prstGeom prst="left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15" hangingPunct="1"/>
            <a:endParaRPr lang="es-ES" sz="4800" b="0" kern="1200">
              <a:solidFill>
                <a:prstClr val="white"/>
              </a:solidFill>
              <a:latin typeface="Calibri" panose="020F0502020204030204"/>
            </a:endParaRPr>
          </a:p>
        </p:txBody>
      </p:sp>
      <p:sp>
        <p:nvSpPr>
          <p:cNvPr id="11" name="Flecha: a la izquierda y derecha 10">
            <a:extLst>
              <a:ext uri="{FF2B5EF4-FFF2-40B4-BE49-F238E27FC236}">
                <a16:creationId xmlns:a16="http://schemas.microsoft.com/office/drawing/2014/main" id="{FA558E91-2305-B8C6-BBA6-9A4BE144AD88}"/>
              </a:ext>
            </a:extLst>
          </p:cNvPr>
          <p:cNvSpPr/>
          <p:nvPr/>
        </p:nvSpPr>
        <p:spPr>
          <a:xfrm>
            <a:off x="16827705" y="7214520"/>
            <a:ext cx="4207171" cy="935760"/>
          </a:xfrm>
          <a:prstGeom prst="leftRightArrow">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215" hangingPunct="1"/>
            <a:endParaRPr lang="es-ES" sz="4800" b="0" kern="1200" dirty="0">
              <a:solidFill>
                <a:prstClr val="white"/>
              </a:solidFill>
              <a:latin typeface="Calibri" panose="020F0502020204030204"/>
            </a:endParaRPr>
          </a:p>
        </p:txBody>
      </p:sp>
      <p:pic>
        <p:nvPicPr>
          <p:cNvPr id="16" name="Imagen 15" descr="Logotipo&#10;&#10;Descripción generada automáticamente">
            <a:extLst>
              <a:ext uri="{FF2B5EF4-FFF2-40B4-BE49-F238E27FC236}">
                <a16:creationId xmlns:a16="http://schemas.microsoft.com/office/drawing/2014/main" id="{2AA08D49-C564-9520-910E-932CE7D34166}"/>
              </a:ext>
            </a:extLst>
          </p:cNvPr>
          <p:cNvPicPr>
            <a:picLocks noChangeAspect="1"/>
          </p:cNvPicPr>
          <p:nvPr/>
        </p:nvPicPr>
        <p:blipFill rotWithShape="1">
          <a:blip r:embed="rId5">
            <a:extLst>
              <a:ext uri="{28A0092B-C50C-407E-A947-70E740481C1C}">
                <a14:useLocalDpi xmlns:a14="http://schemas.microsoft.com/office/drawing/2010/main" val="0"/>
              </a:ext>
            </a:extLst>
          </a:blip>
          <a:srcRect t="26646" b="29928"/>
          <a:stretch/>
        </p:blipFill>
        <p:spPr>
          <a:xfrm>
            <a:off x="2655243" y="7338124"/>
            <a:ext cx="1387765" cy="426221"/>
          </a:xfrm>
          <a:prstGeom prst="rect">
            <a:avLst/>
          </a:prstGeom>
        </p:spPr>
      </p:pic>
      <p:pic>
        <p:nvPicPr>
          <p:cNvPr id="17" name="Imagen 16" descr="Logotipo&#10;&#10;Descripción generada automáticamente">
            <a:extLst>
              <a:ext uri="{FF2B5EF4-FFF2-40B4-BE49-F238E27FC236}">
                <a16:creationId xmlns:a16="http://schemas.microsoft.com/office/drawing/2014/main" id="{6F773B74-551D-2D40-83E7-EBD65658294F}"/>
              </a:ext>
            </a:extLst>
          </p:cNvPr>
          <p:cNvPicPr>
            <a:picLocks noChangeAspect="1"/>
          </p:cNvPicPr>
          <p:nvPr/>
        </p:nvPicPr>
        <p:blipFill rotWithShape="1">
          <a:blip r:embed="rId5">
            <a:extLst>
              <a:ext uri="{28A0092B-C50C-407E-A947-70E740481C1C}">
                <a14:useLocalDpi xmlns:a14="http://schemas.microsoft.com/office/drawing/2010/main" val="0"/>
              </a:ext>
            </a:extLst>
          </a:blip>
          <a:srcRect t="26646" b="29928"/>
          <a:stretch/>
        </p:blipFill>
        <p:spPr>
          <a:xfrm>
            <a:off x="17250801" y="7455959"/>
            <a:ext cx="1496488" cy="459613"/>
          </a:xfrm>
          <a:prstGeom prst="rect">
            <a:avLst/>
          </a:prstGeom>
        </p:spPr>
      </p:pic>
      <p:sp>
        <p:nvSpPr>
          <p:cNvPr id="6" name="CuadroTexto 5">
            <a:extLst>
              <a:ext uri="{FF2B5EF4-FFF2-40B4-BE49-F238E27FC236}">
                <a16:creationId xmlns:a16="http://schemas.microsoft.com/office/drawing/2014/main" id="{5DE31018-4D18-ED20-2679-2A67B888B962}"/>
              </a:ext>
            </a:extLst>
          </p:cNvPr>
          <p:cNvSpPr txBox="1"/>
          <p:nvPr/>
        </p:nvSpPr>
        <p:spPr>
          <a:xfrm>
            <a:off x="18536516" y="7377988"/>
            <a:ext cx="2498360" cy="461665"/>
          </a:xfrm>
          <a:prstGeom prst="rect">
            <a:avLst/>
          </a:prstGeom>
          <a:noFill/>
        </p:spPr>
        <p:txBody>
          <a:bodyPr wrap="square" rtlCol="0">
            <a:spAutoFit/>
          </a:bodyPr>
          <a:lstStyle/>
          <a:p>
            <a:pPr algn="l" defTabSz="1219215" hangingPunct="1"/>
            <a:r>
              <a:rPr lang="es-ES" sz="2400" b="0" kern="1200" dirty="0">
                <a:solidFill>
                  <a:prstClr val="black"/>
                </a:solidFill>
                <a:latin typeface="Calibri" panose="020F0502020204030204"/>
                <a:ea typeface="+mn-ea"/>
                <a:cs typeface="+mn-cs"/>
              </a:rPr>
              <a:t>  (BBCH: 91)</a:t>
            </a:r>
          </a:p>
        </p:txBody>
      </p:sp>
      <p:pic>
        <p:nvPicPr>
          <p:cNvPr id="8" name="Imagen 7" descr="Imagen en blanco y negro&#10;&#10;Descripción generada automáticamente con confianza baja">
            <a:extLst>
              <a:ext uri="{FF2B5EF4-FFF2-40B4-BE49-F238E27FC236}">
                <a16:creationId xmlns:a16="http://schemas.microsoft.com/office/drawing/2014/main" id="{F7545D2D-B7B2-688B-8026-5927FC44A1A4}"/>
              </a:ext>
            </a:extLst>
          </p:cNvPr>
          <p:cNvPicPr>
            <a:picLocks noChangeAspect="1"/>
          </p:cNvPicPr>
          <p:nvPr/>
        </p:nvPicPr>
        <p:blipFill rotWithShape="1">
          <a:blip r:embed="rId6">
            <a:extLst>
              <a:ext uri="{28A0092B-C50C-407E-A947-70E740481C1C}">
                <a14:useLocalDpi xmlns:a14="http://schemas.microsoft.com/office/drawing/2010/main" val="0"/>
              </a:ext>
            </a:extLst>
          </a:blip>
          <a:srcRect t="16427" b="19467"/>
          <a:stretch/>
        </p:blipFill>
        <p:spPr>
          <a:xfrm>
            <a:off x="1715155" y="3036249"/>
            <a:ext cx="20020549" cy="4272392"/>
          </a:xfrm>
          <a:prstGeom prst="rect">
            <a:avLst/>
          </a:prstGeom>
        </p:spPr>
      </p:pic>
      <p:sp>
        <p:nvSpPr>
          <p:cNvPr id="9" name="CuadroTexto 8">
            <a:extLst>
              <a:ext uri="{FF2B5EF4-FFF2-40B4-BE49-F238E27FC236}">
                <a16:creationId xmlns:a16="http://schemas.microsoft.com/office/drawing/2014/main" id="{68155541-20B4-1137-1A4D-741F6037EE32}"/>
              </a:ext>
            </a:extLst>
          </p:cNvPr>
          <p:cNvSpPr txBox="1"/>
          <p:nvPr/>
        </p:nvSpPr>
        <p:spPr>
          <a:xfrm>
            <a:off x="3843244" y="7287234"/>
            <a:ext cx="2512483" cy="461665"/>
          </a:xfrm>
          <a:prstGeom prst="rect">
            <a:avLst/>
          </a:prstGeom>
          <a:noFill/>
        </p:spPr>
        <p:txBody>
          <a:bodyPr wrap="square" rtlCol="0">
            <a:spAutoFit/>
          </a:bodyPr>
          <a:lstStyle/>
          <a:p>
            <a:pPr algn="l" defTabSz="1219215" hangingPunct="1"/>
            <a:r>
              <a:rPr lang="es-ES" sz="2400" b="0" kern="1200" dirty="0">
                <a:solidFill>
                  <a:prstClr val="black"/>
                </a:solidFill>
                <a:latin typeface="Calibri" panose="020F0502020204030204"/>
                <a:ea typeface="+mn-ea"/>
                <a:cs typeface="+mn-cs"/>
              </a:rPr>
              <a:t>(BBCH: 00-09)</a:t>
            </a:r>
          </a:p>
        </p:txBody>
      </p:sp>
      <p:graphicFrame>
        <p:nvGraphicFramePr>
          <p:cNvPr id="14" name="Tabla 14">
            <a:extLst>
              <a:ext uri="{FF2B5EF4-FFF2-40B4-BE49-F238E27FC236}">
                <a16:creationId xmlns:a16="http://schemas.microsoft.com/office/drawing/2014/main" id="{EDF8ADAE-A03C-5DDE-019D-8953DB049BAE}"/>
              </a:ext>
            </a:extLst>
          </p:cNvPr>
          <p:cNvGraphicFramePr>
            <a:graphicFrameLocks noGrp="1"/>
          </p:cNvGraphicFramePr>
          <p:nvPr/>
        </p:nvGraphicFramePr>
        <p:xfrm>
          <a:off x="1866122" y="8062889"/>
          <a:ext cx="5038531" cy="3885419"/>
        </p:xfrm>
        <a:graphic>
          <a:graphicData uri="http://schemas.openxmlformats.org/drawingml/2006/table">
            <a:tbl>
              <a:tblPr firstRow="1" bandRow="1">
                <a:tableStyleId>{5C22544A-7EE6-4342-B048-85BDC9FD1C3A}</a:tableStyleId>
              </a:tblPr>
              <a:tblGrid>
                <a:gridCol w="5038531">
                  <a:extLst>
                    <a:ext uri="{9D8B030D-6E8A-4147-A177-3AD203B41FA5}">
                      <a16:colId xmlns:a16="http://schemas.microsoft.com/office/drawing/2014/main" val="2334083722"/>
                    </a:ext>
                  </a:extLst>
                </a:gridCol>
              </a:tblGrid>
              <a:tr h="1321298">
                <a:tc>
                  <a:txBody>
                    <a:bodyPr/>
                    <a:lstStyle/>
                    <a:p>
                      <a:r>
                        <a:rPr lang="es-ES" sz="4000" dirty="0">
                          <a:latin typeface="Gill Sans MT" panose="020B0502020104020203" pitchFamily="34" charset="0"/>
                        </a:rPr>
                        <a:t>Aplicación Herbicida:</a:t>
                      </a:r>
                    </a:p>
                  </a:txBody>
                  <a:tcPr marL="243840" marR="243840" marT="121920" marB="121920">
                    <a:solidFill>
                      <a:srgbClr val="2C8123"/>
                    </a:solidFill>
                  </a:tcPr>
                </a:tc>
                <a:extLst>
                  <a:ext uri="{0D108BD9-81ED-4DB2-BD59-A6C34878D82A}">
                    <a16:rowId xmlns:a16="http://schemas.microsoft.com/office/drawing/2014/main" val="2660384842"/>
                  </a:ext>
                </a:extLst>
              </a:tr>
              <a:tr h="2422379">
                <a:tc>
                  <a:txBody>
                    <a:bodyPr/>
                    <a:lstStyle/>
                    <a:p>
                      <a:r>
                        <a:rPr lang="es-ES" sz="4000" b="0" dirty="0">
                          <a:solidFill>
                            <a:schemeClr val="tx1"/>
                          </a:solidFill>
                          <a:latin typeface="Gill Sans MT" panose="020B0502020104020203" pitchFamily="34" charset="0"/>
                        </a:rPr>
                        <a:t>MIZUKI</a:t>
                      </a:r>
                      <a:r>
                        <a:rPr lang="es-ES" sz="4000" dirty="0">
                          <a:solidFill>
                            <a:schemeClr val="tx1"/>
                          </a:solidFill>
                          <a:latin typeface="Gill Sans MT" panose="020B0502020104020203" pitchFamily="34" charset="0"/>
                        </a:rPr>
                        <a:t>®</a:t>
                      </a:r>
                      <a:r>
                        <a:rPr lang="es-ES" sz="4000" b="0" dirty="0">
                          <a:solidFill>
                            <a:schemeClr val="tx1"/>
                          </a:solidFill>
                          <a:latin typeface="Gill Sans MT" panose="020B0502020104020203" pitchFamily="34" charset="0"/>
                        </a:rPr>
                        <a:t> (1-2 L/ha), en función del estado de las </a:t>
                      </a:r>
                      <a:r>
                        <a:rPr lang="es-ES" sz="4000" b="0" dirty="0" err="1">
                          <a:solidFill>
                            <a:schemeClr val="tx1"/>
                          </a:solidFill>
                          <a:latin typeface="Gill Sans MT" panose="020B0502020104020203" pitchFamily="34" charset="0"/>
                        </a:rPr>
                        <a:t>mmhh</a:t>
                      </a:r>
                      <a:r>
                        <a:rPr lang="es-ES" sz="4000" b="0" dirty="0">
                          <a:solidFill>
                            <a:schemeClr val="tx1"/>
                          </a:solidFill>
                          <a:latin typeface="Gill Sans MT" panose="020B0502020104020203" pitchFamily="34" charset="0"/>
                        </a:rPr>
                        <a:t>.</a:t>
                      </a:r>
                      <a:endParaRPr lang="es-ES" sz="4000" dirty="0">
                        <a:latin typeface="Gill Sans MT" panose="020B0502020104020203" pitchFamily="34" charset="0"/>
                      </a:endParaRPr>
                    </a:p>
                  </a:txBody>
                  <a:tcPr marL="243840" marR="243840" marT="121920" marB="121920">
                    <a:solidFill>
                      <a:schemeClr val="accent6"/>
                    </a:solidFill>
                  </a:tcPr>
                </a:tc>
                <a:extLst>
                  <a:ext uri="{0D108BD9-81ED-4DB2-BD59-A6C34878D82A}">
                    <a16:rowId xmlns:a16="http://schemas.microsoft.com/office/drawing/2014/main" val="4182427697"/>
                  </a:ext>
                </a:extLst>
              </a:tr>
            </a:tbl>
          </a:graphicData>
        </a:graphic>
      </p:graphicFrame>
      <p:graphicFrame>
        <p:nvGraphicFramePr>
          <p:cNvPr id="4" name="Tabla 14">
            <a:extLst>
              <a:ext uri="{FF2B5EF4-FFF2-40B4-BE49-F238E27FC236}">
                <a16:creationId xmlns:a16="http://schemas.microsoft.com/office/drawing/2014/main" id="{5A88E34C-0369-19C6-7EA1-C3912D03DB6D}"/>
              </a:ext>
            </a:extLst>
          </p:cNvPr>
          <p:cNvGraphicFramePr>
            <a:graphicFrameLocks noGrp="1"/>
          </p:cNvGraphicFramePr>
          <p:nvPr/>
        </p:nvGraphicFramePr>
        <p:xfrm>
          <a:off x="16697173" y="8297599"/>
          <a:ext cx="5038531" cy="3650709"/>
        </p:xfrm>
        <a:graphic>
          <a:graphicData uri="http://schemas.openxmlformats.org/drawingml/2006/table">
            <a:tbl>
              <a:tblPr firstRow="1" bandRow="1">
                <a:tableStyleId>{5C22544A-7EE6-4342-B048-85BDC9FD1C3A}</a:tableStyleId>
              </a:tblPr>
              <a:tblGrid>
                <a:gridCol w="5038531">
                  <a:extLst>
                    <a:ext uri="{9D8B030D-6E8A-4147-A177-3AD203B41FA5}">
                      <a16:colId xmlns:a16="http://schemas.microsoft.com/office/drawing/2014/main" val="2334083722"/>
                    </a:ext>
                  </a:extLst>
                </a:gridCol>
              </a:tblGrid>
              <a:tr h="1693355">
                <a:tc>
                  <a:txBody>
                    <a:bodyPr/>
                    <a:lstStyle/>
                    <a:p>
                      <a:r>
                        <a:rPr lang="es-ES" sz="4000" dirty="0">
                          <a:latin typeface="Gill Sans MT" panose="020B0502020104020203" pitchFamily="34" charset="0"/>
                        </a:rPr>
                        <a:t>Aplicación desecante:</a:t>
                      </a:r>
                    </a:p>
                  </a:txBody>
                  <a:tcPr marL="243840" marR="243840" marT="121920" marB="121920">
                    <a:solidFill>
                      <a:schemeClr val="accent4"/>
                    </a:solidFill>
                  </a:tcPr>
                </a:tc>
                <a:extLst>
                  <a:ext uri="{0D108BD9-81ED-4DB2-BD59-A6C34878D82A}">
                    <a16:rowId xmlns:a16="http://schemas.microsoft.com/office/drawing/2014/main" val="2660384842"/>
                  </a:ext>
                </a:extLst>
              </a:tr>
              <a:tr h="1957354">
                <a:tc>
                  <a:txBody>
                    <a:bodyPr/>
                    <a:lstStyle/>
                    <a:p>
                      <a:r>
                        <a:rPr lang="es-ES" sz="4000" b="0" dirty="0">
                          <a:solidFill>
                            <a:schemeClr val="tx1"/>
                          </a:solidFill>
                          <a:latin typeface="Gill Sans MT" panose="020B0502020104020203" pitchFamily="34" charset="0"/>
                        </a:rPr>
                        <a:t>MIZUKI</a:t>
                      </a:r>
                      <a:r>
                        <a:rPr lang="es-ES" sz="4000" dirty="0">
                          <a:solidFill>
                            <a:schemeClr val="tx1"/>
                          </a:solidFill>
                          <a:latin typeface="Gill Sans MT" panose="020B0502020104020203" pitchFamily="34" charset="0"/>
                        </a:rPr>
                        <a:t>®</a:t>
                      </a:r>
                      <a:r>
                        <a:rPr lang="es-ES" sz="4000" b="0" dirty="0">
                          <a:solidFill>
                            <a:schemeClr val="tx1"/>
                          </a:solidFill>
                          <a:latin typeface="Gill Sans MT" panose="020B0502020104020203" pitchFamily="34" charset="0"/>
                        </a:rPr>
                        <a:t> (2 L/ha)</a:t>
                      </a:r>
                      <a:endParaRPr lang="es-ES" sz="4000" dirty="0">
                        <a:latin typeface="Gill Sans MT" panose="020B0502020104020203" pitchFamily="34" charset="0"/>
                      </a:endParaRPr>
                    </a:p>
                  </a:txBody>
                  <a:tcPr marL="243840" marR="243840" marT="121920" marB="121920">
                    <a:solidFill>
                      <a:schemeClr val="accent4">
                        <a:lumMod val="40000"/>
                        <a:lumOff val="60000"/>
                      </a:schemeClr>
                    </a:solidFill>
                  </a:tcPr>
                </a:tc>
                <a:extLst>
                  <a:ext uri="{0D108BD9-81ED-4DB2-BD59-A6C34878D82A}">
                    <a16:rowId xmlns:a16="http://schemas.microsoft.com/office/drawing/2014/main" val="4182427697"/>
                  </a:ext>
                </a:extLst>
              </a:tr>
            </a:tbl>
          </a:graphicData>
        </a:graphic>
      </p:graphicFrame>
    </p:spTree>
    <p:extLst>
      <p:ext uri="{BB962C8B-B14F-4D97-AF65-F5344CB8AC3E}">
        <p14:creationId xmlns:p14="http://schemas.microsoft.com/office/powerpoint/2010/main" val="420644926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BERIA.png">
            <a:extLst>
              <a:ext uri="{FF2B5EF4-FFF2-40B4-BE49-F238E27FC236}">
                <a16:creationId xmlns:a16="http://schemas.microsoft.com/office/drawing/2014/main" id="{B77D35D1-C16F-CD49-9BD5-462DD1E1A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11291195"/>
            <a:ext cx="12191997" cy="2424805"/>
          </a:xfrm>
          <a:prstGeom prst="rect">
            <a:avLst/>
          </a:prstGeom>
        </p:spPr>
      </p:pic>
      <p:pic>
        <p:nvPicPr>
          <p:cNvPr id="13" name="Imagen 12" descr="BARRITRA.png">
            <a:extLst>
              <a:ext uri="{FF2B5EF4-FFF2-40B4-BE49-F238E27FC236}">
                <a16:creationId xmlns:a16="http://schemas.microsoft.com/office/drawing/2014/main" id="{32268E1A-E1F5-8B49-B890-3BEA3C148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 y="3128343"/>
            <a:ext cx="10253325" cy="101224"/>
          </a:xfrm>
          <a:prstGeom prst="rect">
            <a:avLst/>
          </a:prstGeom>
        </p:spPr>
      </p:pic>
      <p:sp>
        <p:nvSpPr>
          <p:cNvPr id="3" name="CuadroTexto 2">
            <a:extLst>
              <a:ext uri="{FF2B5EF4-FFF2-40B4-BE49-F238E27FC236}">
                <a16:creationId xmlns:a16="http://schemas.microsoft.com/office/drawing/2014/main" id="{A6DD3B7A-FBEC-EC59-9987-8BABC76911C1}"/>
              </a:ext>
            </a:extLst>
          </p:cNvPr>
          <p:cNvSpPr txBox="1"/>
          <p:nvPr/>
        </p:nvSpPr>
        <p:spPr>
          <a:xfrm>
            <a:off x="4572000" y="1594122"/>
            <a:ext cx="13249469" cy="1405641"/>
          </a:xfrm>
          <a:prstGeom prst="rect">
            <a:avLst/>
          </a:prstGeom>
          <a:noFill/>
        </p:spPr>
        <p:txBody>
          <a:bodyPr wrap="square" rtlCol="0">
            <a:spAutoFit/>
          </a:bodyPr>
          <a:lstStyle/>
          <a:p>
            <a:pPr algn="l" defTabSz="1219215" hangingPunct="1"/>
            <a:r>
              <a:rPr lang="es-ES_tradnl" sz="4267" kern="1200" dirty="0">
                <a:solidFill>
                  <a:srgbClr val="70AD47">
                    <a:lumMod val="75000"/>
                  </a:srgbClr>
                </a:solidFill>
                <a:latin typeface="Gill Sans MT"/>
                <a:ea typeface="+mn-ea"/>
                <a:cs typeface="+mn-cs"/>
              </a:rPr>
              <a:t>RECOMENDACIÓN DE USO como desecante en función de la variedad y estado del cultivo</a:t>
            </a:r>
          </a:p>
        </p:txBody>
      </p:sp>
      <p:sp>
        <p:nvSpPr>
          <p:cNvPr id="5" name="CuadroTexto 4">
            <a:extLst>
              <a:ext uri="{FF2B5EF4-FFF2-40B4-BE49-F238E27FC236}">
                <a16:creationId xmlns:a16="http://schemas.microsoft.com/office/drawing/2014/main" id="{DCC4D649-AB4F-0728-DF83-4DD17F61B35A}"/>
              </a:ext>
            </a:extLst>
          </p:cNvPr>
          <p:cNvSpPr txBox="1"/>
          <p:nvPr/>
        </p:nvSpPr>
        <p:spPr>
          <a:xfrm>
            <a:off x="3901816" y="8070437"/>
            <a:ext cx="15365792" cy="3539430"/>
          </a:xfrm>
          <a:prstGeom prst="rect">
            <a:avLst/>
          </a:prstGeom>
          <a:noFill/>
        </p:spPr>
        <p:txBody>
          <a:bodyPr wrap="square" rtlCol="0">
            <a:spAutoFit/>
          </a:bodyPr>
          <a:lstStyle/>
          <a:p>
            <a:pPr marL="762010" indent="-762010" algn="l" defTabSz="1219215" hangingPunct="1">
              <a:buFont typeface="Arial" panose="020B0604020202020204" pitchFamily="34" charset="0"/>
              <a:buChar char="•"/>
            </a:pPr>
            <a:r>
              <a:rPr lang="es-ES" b="0" kern="1200" dirty="0">
                <a:solidFill>
                  <a:srgbClr val="70AD47">
                    <a:lumMod val="50000"/>
                  </a:srgbClr>
                </a:solidFill>
                <a:latin typeface="Calibri" panose="020F0502020204030204"/>
                <a:ea typeface="+mn-ea"/>
                <a:cs typeface="+mn-cs"/>
              </a:rPr>
              <a:t>MIZUKI ® actúa por contacto =&gt; </a:t>
            </a:r>
            <a:r>
              <a:rPr lang="es-ES" kern="1200" dirty="0">
                <a:solidFill>
                  <a:srgbClr val="70AD47">
                    <a:lumMod val="50000"/>
                  </a:srgbClr>
                </a:solidFill>
                <a:latin typeface="Calibri" panose="020F0502020204030204"/>
                <a:ea typeface="+mn-ea"/>
                <a:cs typeface="+mn-cs"/>
              </a:rPr>
              <a:t>Mojar adecuadamente </a:t>
            </a:r>
            <a:r>
              <a:rPr lang="es-ES" b="0" kern="1200" dirty="0">
                <a:solidFill>
                  <a:srgbClr val="70AD47">
                    <a:lumMod val="50000"/>
                  </a:srgbClr>
                </a:solidFill>
                <a:latin typeface="Calibri" panose="020F0502020204030204"/>
                <a:ea typeface="+mn-ea"/>
                <a:cs typeface="+mn-cs"/>
              </a:rPr>
              <a:t>toda la masa foliar a desecar.</a:t>
            </a:r>
          </a:p>
          <a:p>
            <a:pPr marL="762010" indent="-762010" algn="l" defTabSz="1219215" hangingPunct="1">
              <a:buFont typeface="Arial" panose="020B0604020202020204" pitchFamily="34" charset="0"/>
              <a:buChar char="•"/>
            </a:pPr>
            <a:endParaRPr lang="es-ES" b="0" kern="1200" dirty="0">
              <a:solidFill>
                <a:srgbClr val="70AD47">
                  <a:lumMod val="50000"/>
                </a:srgbClr>
              </a:solidFill>
              <a:latin typeface="Calibri" panose="020F0502020204030204"/>
              <a:ea typeface="+mn-ea"/>
              <a:cs typeface="+mn-cs"/>
            </a:endParaRPr>
          </a:p>
          <a:p>
            <a:pPr marL="762010" indent="-762010" algn="l" defTabSz="1219215" hangingPunct="1">
              <a:buFont typeface="Arial" panose="020B0604020202020204" pitchFamily="34" charset="0"/>
              <a:buChar char="•"/>
            </a:pPr>
            <a:r>
              <a:rPr lang="es-ES" b="0" kern="1200" dirty="0">
                <a:solidFill>
                  <a:srgbClr val="70AD47">
                    <a:lumMod val="50000"/>
                  </a:srgbClr>
                </a:solidFill>
                <a:latin typeface="Calibri" panose="020F0502020204030204"/>
                <a:ea typeface="+mn-ea"/>
                <a:cs typeface="+mn-cs"/>
              </a:rPr>
              <a:t>Realizar las aplicaciones </a:t>
            </a:r>
            <a:r>
              <a:rPr lang="es-ES" kern="1200" dirty="0">
                <a:solidFill>
                  <a:srgbClr val="70AD47">
                    <a:lumMod val="50000"/>
                  </a:srgbClr>
                </a:solidFill>
                <a:latin typeface="Calibri" panose="020F0502020204030204"/>
                <a:ea typeface="+mn-ea"/>
                <a:cs typeface="+mn-cs"/>
              </a:rPr>
              <a:t>al inicio de la senescencia del cultivo</a:t>
            </a:r>
            <a:r>
              <a:rPr lang="es-ES" b="0" kern="1200" dirty="0">
                <a:solidFill>
                  <a:srgbClr val="70AD47">
                    <a:lumMod val="50000"/>
                  </a:srgbClr>
                </a:solidFill>
                <a:latin typeface="Calibri" panose="020F0502020204030204"/>
                <a:ea typeface="+mn-ea"/>
                <a:cs typeface="+mn-cs"/>
              </a:rPr>
              <a:t>.</a:t>
            </a:r>
          </a:p>
          <a:p>
            <a:pPr marL="762010" indent="-762010" algn="l" defTabSz="1219215" hangingPunct="1">
              <a:buFont typeface="Arial" panose="020B0604020202020204" pitchFamily="34" charset="0"/>
              <a:buChar char="•"/>
            </a:pPr>
            <a:endParaRPr lang="es-ES" b="0" kern="1200" dirty="0">
              <a:solidFill>
                <a:srgbClr val="70AD47">
                  <a:lumMod val="50000"/>
                </a:srgbClr>
              </a:solidFill>
              <a:latin typeface="Calibri" panose="020F0502020204030204"/>
              <a:ea typeface="+mn-ea"/>
              <a:cs typeface="+mn-cs"/>
            </a:endParaRPr>
          </a:p>
          <a:p>
            <a:pPr marL="762010" indent="-762010" algn="l" defTabSz="1219215" hangingPunct="1">
              <a:buFont typeface="Arial" panose="020B0604020202020204" pitchFamily="34" charset="0"/>
              <a:buChar char="•"/>
            </a:pPr>
            <a:r>
              <a:rPr lang="es-ES" b="0" kern="1200" dirty="0">
                <a:solidFill>
                  <a:srgbClr val="70AD47">
                    <a:lumMod val="50000"/>
                  </a:srgbClr>
                </a:solidFill>
                <a:latin typeface="Calibri" panose="020F0502020204030204"/>
                <a:ea typeface="+mn-ea"/>
                <a:cs typeface="+mn-cs"/>
              </a:rPr>
              <a:t>Para un correcto mojado utilizar </a:t>
            </a:r>
            <a:r>
              <a:rPr lang="es-ES" kern="1200" dirty="0">
                <a:solidFill>
                  <a:srgbClr val="70AD47">
                    <a:lumMod val="50000"/>
                  </a:srgbClr>
                </a:solidFill>
                <a:latin typeface="Calibri" panose="020F0502020204030204"/>
                <a:ea typeface="+mn-ea"/>
                <a:cs typeface="+mn-cs"/>
              </a:rPr>
              <a:t>Volúmenes de caldo : 300 – 500 L/ha.</a:t>
            </a:r>
          </a:p>
          <a:p>
            <a:pPr marL="762010" indent="-762010" algn="l" defTabSz="1219215" hangingPunct="1">
              <a:buFont typeface="Arial" panose="020B0604020202020204" pitchFamily="34" charset="0"/>
              <a:buChar char="•"/>
            </a:pPr>
            <a:endParaRPr lang="es-ES" kern="1200" dirty="0">
              <a:solidFill>
                <a:srgbClr val="70AD47">
                  <a:lumMod val="50000"/>
                </a:srgbClr>
              </a:solidFill>
              <a:latin typeface="Calibri" panose="020F0502020204030204"/>
              <a:ea typeface="+mn-ea"/>
              <a:cs typeface="+mn-cs"/>
            </a:endParaRPr>
          </a:p>
          <a:p>
            <a:pPr marL="762010" indent="-762010" algn="l" defTabSz="1219215" hangingPunct="1">
              <a:buFont typeface="Arial" panose="020B0604020202020204" pitchFamily="34" charset="0"/>
              <a:buChar char="•"/>
            </a:pPr>
            <a:r>
              <a:rPr lang="es-ES" b="0" kern="1200" dirty="0">
                <a:solidFill>
                  <a:srgbClr val="70AD47">
                    <a:lumMod val="50000"/>
                  </a:srgbClr>
                </a:solidFill>
                <a:latin typeface="Calibri" panose="020F0502020204030204"/>
                <a:ea typeface="+mn-ea"/>
                <a:cs typeface="+mn-cs"/>
              </a:rPr>
              <a:t>Realizar las </a:t>
            </a:r>
            <a:r>
              <a:rPr lang="es-ES" kern="1200" dirty="0">
                <a:solidFill>
                  <a:srgbClr val="70AD47">
                    <a:lumMod val="50000"/>
                  </a:srgbClr>
                </a:solidFill>
                <a:latin typeface="Calibri" panose="020F0502020204030204"/>
                <a:ea typeface="+mn-ea"/>
                <a:cs typeface="+mn-cs"/>
              </a:rPr>
              <a:t>aplicaciones por la mañana</a:t>
            </a:r>
            <a:r>
              <a:rPr lang="es-ES" b="0" kern="1200" dirty="0">
                <a:solidFill>
                  <a:srgbClr val="70AD47">
                    <a:lumMod val="50000"/>
                  </a:srgbClr>
                </a:solidFill>
                <a:latin typeface="Calibri" panose="020F0502020204030204"/>
                <a:ea typeface="+mn-ea"/>
                <a:cs typeface="+mn-cs"/>
              </a:rPr>
              <a:t>, preferentemente en días soleados</a:t>
            </a:r>
          </a:p>
        </p:txBody>
      </p:sp>
      <p:graphicFrame>
        <p:nvGraphicFramePr>
          <p:cNvPr id="6" name="Tabla 4">
            <a:extLst>
              <a:ext uri="{FF2B5EF4-FFF2-40B4-BE49-F238E27FC236}">
                <a16:creationId xmlns:a16="http://schemas.microsoft.com/office/drawing/2014/main" id="{A26C525F-C511-6B08-3D8D-C76E8AEF8BB9}"/>
              </a:ext>
            </a:extLst>
          </p:cNvPr>
          <p:cNvGraphicFramePr>
            <a:graphicFrameLocks noGrp="1"/>
          </p:cNvGraphicFramePr>
          <p:nvPr/>
        </p:nvGraphicFramePr>
        <p:xfrm>
          <a:off x="4572000" y="3780086"/>
          <a:ext cx="13006872" cy="3771758"/>
        </p:xfrm>
        <a:graphic>
          <a:graphicData uri="http://schemas.openxmlformats.org/drawingml/2006/table">
            <a:tbl>
              <a:tblPr firstRow="1" bandRow="1">
                <a:tableStyleId>{5C22544A-7EE6-4342-B048-85BDC9FD1C3A}</a:tableStyleId>
              </a:tblPr>
              <a:tblGrid>
                <a:gridCol w="5416064">
                  <a:extLst>
                    <a:ext uri="{9D8B030D-6E8A-4147-A177-3AD203B41FA5}">
                      <a16:colId xmlns:a16="http://schemas.microsoft.com/office/drawing/2014/main" val="609243696"/>
                    </a:ext>
                  </a:extLst>
                </a:gridCol>
                <a:gridCol w="7590808">
                  <a:extLst>
                    <a:ext uri="{9D8B030D-6E8A-4147-A177-3AD203B41FA5}">
                      <a16:colId xmlns:a16="http://schemas.microsoft.com/office/drawing/2014/main" val="2950116732"/>
                    </a:ext>
                  </a:extLst>
                </a:gridCol>
              </a:tblGrid>
              <a:tr h="987936">
                <a:tc>
                  <a:txBody>
                    <a:bodyPr/>
                    <a:lstStyle/>
                    <a:p>
                      <a:pPr marL="0" algn="l" defTabSz="685800" rtl="0" eaLnBrk="1" latinLnBrk="0" hangingPunct="1"/>
                      <a:r>
                        <a:rPr lang="es-ES" sz="3200" b="0" kern="1200" dirty="0">
                          <a:solidFill>
                            <a:schemeClr val="bg1"/>
                          </a:solidFill>
                          <a:latin typeface="+mn-lt"/>
                          <a:ea typeface="+mn-ea"/>
                          <a:cs typeface="+mn-cs"/>
                        </a:rPr>
                        <a:t>Variedades de porte normal</a:t>
                      </a:r>
                    </a:p>
                  </a:txBody>
                  <a:tcPr>
                    <a:solidFill>
                      <a:srgbClr val="2C8123"/>
                    </a:solidFill>
                  </a:tcPr>
                </a:tc>
                <a:tc>
                  <a:txBody>
                    <a:bodyPr/>
                    <a:lstStyle/>
                    <a:p>
                      <a:r>
                        <a:rPr lang="es-ES" sz="3200" b="0" dirty="0">
                          <a:solidFill>
                            <a:schemeClr val="tx1"/>
                          </a:solidFill>
                        </a:rPr>
                        <a:t>Una aplicación de MIZUKI</a:t>
                      </a:r>
                      <a:r>
                        <a:rPr lang="es-ES" sz="3200" dirty="0">
                          <a:solidFill>
                            <a:schemeClr val="tx1"/>
                          </a:solidFill>
                        </a:rPr>
                        <a:t>®</a:t>
                      </a:r>
                      <a:r>
                        <a:rPr lang="es-ES" sz="3200" b="0" dirty="0">
                          <a:solidFill>
                            <a:schemeClr val="tx1"/>
                          </a:solidFill>
                        </a:rPr>
                        <a:t> (2 L/ha)</a:t>
                      </a:r>
                    </a:p>
                  </a:txBody>
                  <a:tcPr>
                    <a:solidFill>
                      <a:srgbClr val="92D050"/>
                    </a:solidFill>
                  </a:tcPr>
                </a:tc>
                <a:extLst>
                  <a:ext uri="{0D108BD9-81ED-4DB2-BD59-A6C34878D82A}">
                    <a16:rowId xmlns:a16="http://schemas.microsoft.com/office/drawing/2014/main" val="754221843"/>
                  </a:ext>
                </a:extLst>
              </a:tr>
              <a:tr h="1391911">
                <a:tc rowSpan="2">
                  <a:txBody>
                    <a:bodyPr/>
                    <a:lstStyle/>
                    <a:p>
                      <a:r>
                        <a:rPr lang="es-ES" sz="3200" dirty="0">
                          <a:solidFill>
                            <a:schemeClr val="bg1"/>
                          </a:solidFill>
                        </a:rPr>
                        <a:t>Variedades muy vigorosas </a:t>
                      </a:r>
                      <a:r>
                        <a:rPr lang="es-ES" sz="3200" dirty="0" err="1">
                          <a:solidFill>
                            <a:schemeClr val="bg1"/>
                          </a:solidFill>
                        </a:rPr>
                        <a:t>ó</a:t>
                      </a:r>
                      <a:r>
                        <a:rPr lang="es-ES" sz="3200" dirty="0">
                          <a:solidFill>
                            <a:schemeClr val="bg1"/>
                          </a:solidFill>
                        </a:rPr>
                        <a:t> patata muy temprana</a:t>
                      </a:r>
                    </a:p>
                  </a:txBody>
                  <a:tcPr>
                    <a:solidFill>
                      <a:srgbClr val="2C8123"/>
                    </a:solidFill>
                  </a:tcPr>
                </a:tc>
                <a:tc>
                  <a:txBody>
                    <a:bodyPr/>
                    <a:lstStyle/>
                    <a:p>
                      <a:r>
                        <a:rPr lang="es-ES" sz="3200" dirty="0"/>
                        <a:t>Dos aplicaciones de MIZUKI® (2 L/ha) separadas 5 – 7 días</a:t>
                      </a:r>
                    </a:p>
                  </a:txBody>
                  <a:tcPr>
                    <a:solidFill>
                      <a:srgbClr val="92D050"/>
                    </a:solidFill>
                  </a:tcPr>
                </a:tc>
                <a:extLst>
                  <a:ext uri="{0D108BD9-81ED-4DB2-BD59-A6C34878D82A}">
                    <a16:rowId xmlns:a16="http://schemas.microsoft.com/office/drawing/2014/main" val="2628467386"/>
                  </a:ext>
                </a:extLst>
              </a:tr>
              <a:tr h="1391911">
                <a:tc vMerge="1">
                  <a:txBody>
                    <a:bodyPr/>
                    <a:lstStyle/>
                    <a:p>
                      <a:endParaRPr lang="es-ES"/>
                    </a:p>
                  </a:txBody>
                  <a:tcPr/>
                </a:tc>
                <a:tc>
                  <a:txBody>
                    <a:bodyPr/>
                    <a:lstStyle/>
                    <a:p>
                      <a:r>
                        <a:rPr lang="es-ES" sz="3200" dirty="0"/>
                        <a:t>Desbrozado mecánico y a continuación una aplicación de MIZUKI® (2 L/ha)</a:t>
                      </a:r>
                    </a:p>
                  </a:txBody>
                  <a:tcPr>
                    <a:solidFill>
                      <a:srgbClr val="92D050"/>
                    </a:solidFill>
                  </a:tcPr>
                </a:tc>
                <a:extLst>
                  <a:ext uri="{0D108BD9-81ED-4DB2-BD59-A6C34878D82A}">
                    <a16:rowId xmlns:a16="http://schemas.microsoft.com/office/drawing/2014/main" val="1659088234"/>
                  </a:ext>
                </a:extLst>
              </a:tr>
            </a:tbl>
          </a:graphicData>
        </a:graphic>
      </p:graphicFrame>
    </p:spTree>
    <p:extLst>
      <p:ext uri="{BB962C8B-B14F-4D97-AF65-F5344CB8AC3E}">
        <p14:creationId xmlns:p14="http://schemas.microsoft.com/office/powerpoint/2010/main" val="1841483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31E31-6787-89A1-93C2-5AF245C1226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C5E3413-70F8-3C77-B043-AD04C73D2870}"/>
              </a:ext>
            </a:extLst>
          </p:cNvPr>
          <p:cNvSpPr txBox="1"/>
          <p:nvPr/>
        </p:nvSpPr>
        <p:spPr>
          <a:xfrm>
            <a:off x="727788" y="149290"/>
            <a:ext cx="2855167" cy="18661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s-ES" sz="32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pic>
        <p:nvPicPr>
          <p:cNvPr id="4" name="Imagen 3">
            <a:extLst>
              <a:ext uri="{FF2B5EF4-FFF2-40B4-BE49-F238E27FC236}">
                <a16:creationId xmlns:a16="http://schemas.microsoft.com/office/drawing/2014/main" id="{36C2B199-A5A6-FD9F-E4A9-B3E588012EA5}"/>
              </a:ext>
            </a:extLst>
          </p:cNvPr>
          <p:cNvPicPr>
            <a:picLocks noChangeAspect="1"/>
          </p:cNvPicPr>
          <p:nvPr/>
        </p:nvPicPr>
        <p:blipFill>
          <a:blip r:embed="rId2"/>
          <a:stretch>
            <a:fillRect/>
          </a:stretch>
        </p:blipFill>
        <p:spPr>
          <a:xfrm>
            <a:off x="0" y="148306"/>
            <a:ext cx="2967134" cy="1866122"/>
          </a:xfrm>
          <a:prstGeom prst="rect">
            <a:avLst/>
          </a:prstGeom>
        </p:spPr>
      </p:pic>
      <p:pic>
        <p:nvPicPr>
          <p:cNvPr id="7" name="Imagen 6">
            <a:extLst>
              <a:ext uri="{FF2B5EF4-FFF2-40B4-BE49-F238E27FC236}">
                <a16:creationId xmlns:a16="http://schemas.microsoft.com/office/drawing/2014/main" id="{218E5F87-5EE0-31F9-6BBE-B326476CDDAF}"/>
              </a:ext>
            </a:extLst>
          </p:cNvPr>
          <p:cNvPicPr>
            <a:picLocks noChangeAspect="1"/>
          </p:cNvPicPr>
          <p:nvPr/>
        </p:nvPicPr>
        <p:blipFill>
          <a:blip r:embed="rId3"/>
          <a:stretch>
            <a:fillRect/>
          </a:stretch>
        </p:blipFill>
        <p:spPr>
          <a:xfrm>
            <a:off x="3135086" y="-4529"/>
            <a:ext cx="19967510" cy="13882603"/>
          </a:xfrm>
          <a:prstGeom prst="rect">
            <a:avLst/>
          </a:prstGeom>
        </p:spPr>
      </p:pic>
    </p:spTree>
    <p:extLst>
      <p:ext uri="{BB962C8B-B14F-4D97-AF65-F5344CB8AC3E}">
        <p14:creationId xmlns:p14="http://schemas.microsoft.com/office/powerpoint/2010/main" val="3108410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C8DF0-1E31-030A-F3B8-EE8658C6941E}"/>
            </a:ext>
          </a:extLst>
        </p:cNvPr>
        <p:cNvGrpSpPr/>
        <p:nvPr/>
      </p:nvGrpSpPr>
      <p:grpSpPr>
        <a:xfrm>
          <a:off x="0" y="0"/>
          <a:ext cx="0" cy="0"/>
          <a:chOff x="0" y="0"/>
          <a:chExt cx="0" cy="0"/>
        </a:xfrm>
      </p:grpSpPr>
      <p:sp>
        <p:nvSpPr>
          <p:cNvPr id="6146" name="1 Título">
            <a:extLst>
              <a:ext uri="{FF2B5EF4-FFF2-40B4-BE49-F238E27FC236}">
                <a16:creationId xmlns:a16="http://schemas.microsoft.com/office/drawing/2014/main" id="{699B162D-9EA9-2CE6-106D-93CE5E10171E}"/>
              </a:ext>
            </a:extLst>
          </p:cNvPr>
          <p:cNvSpPr>
            <a:spLocks noGrp="1"/>
          </p:cNvSpPr>
          <p:nvPr>
            <p:ph type="ctrTitle" idx="4294967295"/>
          </p:nvPr>
        </p:nvSpPr>
        <p:spPr>
          <a:xfrm>
            <a:off x="4079844" y="703711"/>
            <a:ext cx="12385376" cy="1846014"/>
          </a:xfrm>
        </p:spPr>
        <p:txBody>
          <a:bodyPr>
            <a:normAutofit/>
          </a:bodyPr>
          <a:lstStyle/>
          <a:p>
            <a:r>
              <a:rPr lang="es-ES" sz="8000" dirty="0">
                <a:latin typeface="Arial Black" pitchFamily="34" charset="0"/>
              </a:rPr>
              <a:t>¿Qué es 				 		?</a:t>
            </a:r>
          </a:p>
        </p:txBody>
      </p:sp>
      <p:sp>
        <p:nvSpPr>
          <p:cNvPr id="8" name="7 Rectángulo">
            <a:extLst>
              <a:ext uri="{FF2B5EF4-FFF2-40B4-BE49-F238E27FC236}">
                <a16:creationId xmlns:a16="http://schemas.microsoft.com/office/drawing/2014/main" id="{8C30F525-149B-48B0-E63B-0A0335501440}"/>
              </a:ext>
            </a:extLst>
          </p:cNvPr>
          <p:cNvSpPr/>
          <p:nvPr/>
        </p:nvSpPr>
        <p:spPr>
          <a:xfrm flipV="1">
            <a:off x="2398913" y="2552004"/>
            <a:ext cx="8083042" cy="51792"/>
          </a:xfrm>
          <a:prstGeom prst="rect">
            <a:avLst/>
          </a:prstGeom>
          <a:gradFill flip="none" rotWithShape="1">
            <a:gsLst>
              <a:gs pos="0">
                <a:srgbClr val="9DFC3E">
                  <a:shade val="30000"/>
                  <a:satMod val="115000"/>
                </a:srgbClr>
              </a:gs>
              <a:gs pos="50000">
                <a:srgbClr val="9DFC3E">
                  <a:shade val="67500"/>
                  <a:satMod val="115000"/>
                </a:srgbClr>
              </a:gs>
              <a:gs pos="100000">
                <a:srgbClr val="9DFC3E">
                  <a:shade val="100000"/>
                  <a:satMod val="115000"/>
                </a:srgbClr>
              </a:gs>
            </a:gsLst>
            <a:lin ang="0" scaled="1"/>
            <a:tileRect/>
          </a:gradFill>
          <a:ln w="3175">
            <a:solidFill>
              <a:srgbClr val="9DFC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a:ln>
                <a:noFill/>
              </a:ln>
              <a:solidFill>
                <a:prstClr val="white"/>
              </a:solidFill>
              <a:effectLst/>
              <a:uLnTx/>
              <a:uFillTx/>
              <a:latin typeface="Calibri"/>
              <a:ea typeface="+mn-ea"/>
              <a:cs typeface="+mn-cs"/>
              <a:sym typeface="Helvetica Neue"/>
            </a:endParaRPr>
          </a:p>
        </p:txBody>
      </p:sp>
      <p:pic>
        <p:nvPicPr>
          <p:cNvPr id="9" name="Picture 3" descr="C:\blackjak\Logos Blackjak\BlackJack Logo (Negative).jpg">
            <a:extLst>
              <a:ext uri="{FF2B5EF4-FFF2-40B4-BE49-F238E27FC236}">
                <a16:creationId xmlns:a16="http://schemas.microsoft.com/office/drawing/2014/main" id="{0EB355C6-8D89-A38D-353D-547C6AE723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17597" y="751327"/>
            <a:ext cx="5411274" cy="1347398"/>
          </a:xfrm>
          <a:prstGeom prst="rect">
            <a:avLst/>
          </a:prstGeom>
          <a:noFill/>
          <a:ln w="9525">
            <a:noFill/>
            <a:miter lim="800000"/>
            <a:headEnd/>
            <a:tailEnd/>
          </a:ln>
        </p:spPr>
      </p:pic>
      <p:sp>
        <p:nvSpPr>
          <p:cNvPr id="13" name="12 Rectángulo">
            <a:extLst>
              <a:ext uri="{FF2B5EF4-FFF2-40B4-BE49-F238E27FC236}">
                <a16:creationId xmlns:a16="http://schemas.microsoft.com/office/drawing/2014/main" id="{1BF655BE-001F-E0E9-FDDF-188DE3D31D4D}"/>
              </a:ext>
            </a:extLst>
          </p:cNvPr>
          <p:cNvSpPr/>
          <p:nvPr/>
        </p:nvSpPr>
        <p:spPr>
          <a:xfrm>
            <a:off x="5855296" y="4247156"/>
            <a:ext cx="17281920" cy="5129418"/>
          </a:xfrm>
          <a:prstGeom prst="rect">
            <a:avLst/>
          </a:prstGeom>
        </p:spPr>
        <p:txBody>
          <a:bodyPr wrap="square">
            <a:spAutoFit/>
          </a:bodyPr>
          <a:lstStyle/>
          <a:p>
            <a:pPr marL="0" marR="0" lvl="0" indent="0" algn="just" defTabSz="1028700" rtl="0" eaLnBrk="1" fontAlgn="auto" latinLnBrk="0" hangingPunct="1">
              <a:lnSpc>
                <a:spcPct val="150000"/>
              </a:lnSpc>
              <a:spcBef>
                <a:spcPts val="0"/>
              </a:spcBef>
              <a:spcAft>
                <a:spcPts val="0"/>
              </a:spcAft>
              <a:buClrTx/>
              <a:buSzTx/>
              <a:buFontTx/>
              <a:buNone/>
              <a:tabLst/>
              <a:defRPr/>
            </a:pPr>
            <a:r>
              <a:rPr kumimoji="0" lang="es-ES" sz="5600" b="1" i="0" u="none" strike="noStrike" kern="0" cap="none" spc="0" normalizeH="0" baseline="0" noProof="0" dirty="0" err="1">
                <a:ln>
                  <a:noFill/>
                </a:ln>
                <a:solidFill>
                  <a:srgbClr val="9DFC3E"/>
                </a:solidFill>
                <a:effectLst/>
                <a:uLnTx/>
                <a:uFillTx/>
                <a:latin typeface="Calibri"/>
                <a:ea typeface="+mn-ea"/>
                <a:cs typeface="+mn-cs"/>
                <a:sym typeface="Helvetica Neue"/>
              </a:rPr>
              <a:t>BLACKJAK</a:t>
            </a:r>
            <a:r>
              <a:rPr kumimoji="0" lang="es-ES" sz="5600" b="1" i="0" u="none" strike="noStrike" kern="0" cap="none" spc="0" normalizeH="0" baseline="0" noProof="0" dirty="0">
                <a:ln>
                  <a:noFill/>
                </a:ln>
                <a:solidFill>
                  <a:srgbClr val="9DFC3E"/>
                </a:solidFill>
                <a:effectLst/>
                <a:uLnTx/>
                <a:uFillTx/>
                <a:latin typeface="Calibri"/>
                <a:ea typeface="+mn-ea"/>
                <a:cs typeface="+mn-cs"/>
                <a:sym typeface="Helvetica Neue"/>
              </a:rPr>
              <a:t>® </a:t>
            </a:r>
            <a:r>
              <a:rPr kumimoji="0" lang="es-ES" sz="5600" b="0" i="0" u="none" strike="noStrike" kern="0" cap="none" spc="0" normalizeH="0" baseline="0" noProof="0" dirty="0">
                <a:ln>
                  <a:noFill/>
                </a:ln>
                <a:solidFill>
                  <a:prstClr val="white"/>
                </a:solidFill>
                <a:effectLst/>
                <a:uLnTx/>
                <a:uFillTx/>
                <a:latin typeface="Calibri"/>
                <a:ea typeface="+mn-ea"/>
                <a:cs typeface="+mn-cs"/>
                <a:sym typeface="Helvetica Neue"/>
              </a:rPr>
              <a:t>es un innovador </a:t>
            </a:r>
            <a:r>
              <a:rPr kumimoji="0" lang="es-ES" sz="5600" b="0" i="0" u="none" strike="noStrike" kern="0" cap="none" spc="0" normalizeH="0" baseline="0" noProof="0" dirty="0" err="1">
                <a:ln>
                  <a:noFill/>
                </a:ln>
                <a:solidFill>
                  <a:srgbClr val="92D050"/>
                </a:solidFill>
                <a:effectLst/>
                <a:uLnTx/>
                <a:uFillTx/>
                <a:latin typeface="Calibri"/>
                <a:ea typeface="+mn-ea"/>
                <a:cs typeface="+mn-cs"/>
                <a:sym typeface="Helvetica Neue"/>
              </a:rPr>
              <a:t>Bioestimulante</a:t>
            </a:r>
            <a:r>
              <a:rPr kumimoji="0" lang="es-ES" sz="5600" b="0" i="0" u="none" strike="noStrike" kern="0" cap="none" spc="0" normalizeH="0" baseline="0" noProof="0" dirty="0">
                <a:ln>
                  <a:noFill/>
                </a:ln>
                <a:solidFill>
                  <a:srgbClr val="92D050"/>
                </a:solidFill>
                <a:effectLst/>
                <a:uLnTx/>
                <a:uFillTx/>
                <a:latin typeface="Calibri"/>
                <a:ea typeface="+mn-ea"/>
                <a:cs typeface="+mn-cs"/>
                <a:sym typeface="Helvetica Neue"/>
              </a:rPr>
              <a:t> de última generación</a:t>
            </a:r>
            <a:r>
              <a:rPr kumimoji="0" lang="es-ES" sz="5600" b="0" i="0" u="none" strike="noStrike" kern="0" cap="none" spc="0" normalizeH="0" baseline="0" noProof="0" dirty="0">
                <a:ln>
                  <a:noFill/>
                </a:ln>
                <a:solidFill>
                  <a:prstClr val="white"/>
                </a:solidFill>
                <a:effectLst/>
                <a:uLnTx/>
                <a:uFillTx/>
                <a:latin typeface="Calibri"/>
                <a:ea typeface="+mn-ea"/>
                <a:cs typeface="+mn-cs"/>
                <a:sym typeface="Helvetica Neue"/>
              </a:rPr>
              <a:t> 100% natural con materia orgánica altamente descompuesta y de rápida asimilación con la excepcional característica de tener pH ácido (4,2).</a:t>
            </a:r>
          </a:p>
        </p:txBody>
      </p:sp>
      <p:pic>
        <p:nvPicPr>
          <p:cNvPr id="10" name="Picture 3">
            <a:hlinkClick r:id="rId3" action="ppaction://hlinkfile"/>
            <a:extLst>
              <a:ext uri="{FF2B5EF4-FFF2-40B4-BE49-F238E27FC236}">
                <a16:creationId xmlns:a16="http://schemas.microsoft.com/office/drawing/2014/main" id="{DAB8A367-28C7-18A6-689E-4D579F94BDC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86557" y="3138368"/>
            <a:ext cx="3860626" cy="76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descr="Logotipo&#10;&#10;Descripción generada automáticamente">
            <a:extLst>
              <a:ext uri="{FF2B5EF4-FFF2-40B4-BE49-F238E27FC236}">
                <a16:creationId xmlns:a16="http://schemas.microsoft.com/office/drawing/2014/main" id="{4388C804-DE92-1321-4E45-5F084432F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9084" y="387652"/>
            <a:ext cx="2478132" cy="2478132"/>
          </a:xfrm>
          <a:prstGeom prst="rect">
            <a:avLst/>
          </a:prstGeom>
        </p:spPr>
      </p:pic>
    </p:spTree>
    <p:extLst>
      <p:ext uri="{BB962C8B-B14F-4D97-AF65-F5344CB8AC3E}">
        <p14:creationId xmlns:p14="http://schemas.microsoft.com/office/powerpoint/2010/main" val="76664729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2F3DF-016D-B458-5193-74D47E4452CE}"/>
            </a:ext>
          </a:extLst>
        </p:cNvPr>
        <p:cNvGrpSpPr/>
        <p:nvPr/>
      </p:nvGrpSpPr>
      <p:grpSpPr>
        <a:xfrm>
          <a:off x="0" y="0"/>
          <a:ext cx="0" cy="0"/>
          <a:chOff x="0" y="0"/>
          <a:chExt cx="0" cy="0"/>
        </a:xfrm>
      </p:grpSpPr>
      <p:sp>
        <p:nvSpPr>
          <p:cNvPr id="6146" name="1 Título">
            <a:extLst>
              <a:ext uri="{FF2B5EF4-FFF2-40B4-BE49-F238E27FC236}">
                <a16:creationId xmlns:a16="http://schemas.microsoft.com/office/drawing/2014/main" id="{FF5C5158-9922-CE77-FA55-76CDD337FDA3}"/>
              </a:ext>
            </a:extLst>
          </p:cNvPr>
          <p:cNvSpPr>
            <a:spLocks noGrp="1"/>
          </p:cNvSpPr>
          <p:nvPr>
            <p:ph type="ctrTitle" idx="4294967295"/>
          </p:nvPr>
        </p:nvSpPr>
        <p:spPr>
          <a:xfrm>
            <a:off x="10553887" y="2615703"/>
            <a:ext cx="6925698" cy="1509118"/>
          </a:xfrm>
        </p:spPr>
        <p:txBody>
          <a:bodyPr>
            <a:normAutofit/>
          </a:bodyPr>
          <a:lstStyle/>
          <a:p>
            <a:pPr algn="l"/>
            <a:r>
              <a:rPr lang="es-ES" sz="2700" dirty="0"/>
              <a:t>          </a:t>
            </a:r>
            <a:r>
              <a:rPr lang="es-ES" sz="2800" dirty="0">
                <a:latin typeface="Gill Sans MT" panose="020B0502020104020203" pitchFamily="34" charset="0"/>
              </a:rPr>
              <a:t>vs  EL MEJOR DE LOS HUMATOS</a:t>
            </a:r>
          </a:p>
        </p:txBody>
      </p:sp>
      <p:sp>
        <p:nvSpPr>
          <p:cNvPr id="8" name="7 Rectángulo">
            <a:extLst>
              <a:ext uri="{FF2B5EF4-FFF2-40B4-BE49-F238E27FC236}">
                <a16:creationId xmlns:a16="http://schemas.microsoft.com/office/drawing/2014/main" id="{E1731E2A-134D-2D61-511C-B7ED84CE05C6}"/>
              </a:ext>
            </a:extLst>
          </p:cNvPr>
          <p:cNvSpPr/>
          <p:nvPr/>
        </p:nvSpPr>
        <p:spPr>
          <a:xfrm flipV="1">
            <a:off x="7634782" y="3854256"/>
            <a:ext cx="9217024" cy="161196"/>
          </a:xfrm>
          <a:prstGeom prst="rect">
            <a:avLst/>
          </a:prstGeom>
          <a:gradFill flip="none" rotWithShape="1">
            <a:gsLst>
              <a:gs pos="0">
                <a:srgbClr val="9DFC3E">
                  <a:shade val="30000"/>
                  <a:satMod val="115000"/>
                </a:srgbClr>
              </a:gs>
              <a:gs pos="50000">
                <a:srgbClr val="9DFC3E">
                  <a:shade val="67500"/>
                  <a:satMod val="115000"/>
                </a:srgbClr>
              </a:gs>
              <a:gs pos="100000">
                <a:srgbClr val="9DFC3E">
                  <a:shade val="100000"/>
                  <a:satMod val="115000"/>
                </a:srgbClr>
              </a:gs>
            </a:gsLst>
            <a:lin ang="0" scaled="1"/>
            <a:tileRect/>
          </a:gradFill>
          <a:ln w="3175">
            <a:solidFill>
              <a:srgbClr val="9DFC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a:ln>
                <a:noFill/>
              </a:ln>
              <a:solidFill>
                <a:prstClr val="white"/>
              </a:solidFill>
              <a:effectLst/>
              <a:uLnTx/>
              <a:uFillTx/>
              <a:latin typeface="Calibri"/>
              <a:ea typeface="+mn-ea"/>
              <a:cs typeface="+mn-cs"/>
              <a:sym typeface="Helvetica Neue"/>
            </a:endParaRPr>
          </a:p>
        </p:txBody>
      </p:sp>
      <p:pic>
        <p:nvPicPr>
          <p:cNvPr id="11" name="Picture 3" descr="C:\blackjak\Logos Blackjak\BlackJack Logo (Negative).jpg">
            <a:extLst>
              <a:ext uri="{FF2B5EF4-FFF2-40B4-BE49-F238E27FC236}">
                <a16:creationId xmlns:a16="http://schemas.microsoft.com/office/drawing/2014/main" id="{577DFADC-B97C-8B6D-B298-0DC8640131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1521" y="2908593"/>
            <a:ext cx="3159902" cy="786810"/>
          </a:xfrm>
          <a:prstGeom prst="rect">
            <a:avLst/>
          </a:prstGeom>
          <a:noFill/>
          <a:ln w="9525">
            <a:noFill/>
            <a:miter lim="800000"/>
            <a:headEnd/>
            <a:tailEnd/>
          </a:ln>
        </p:spPr>
      </p:pic>
      <p:sp>
        <p:nvSpPr>
          <p:cNvPr id="12" name="11 Rectángulo">
            <a:extLst>
              <a:ext uri="{FF2B5EF4-FFF2-40B4-BE49-F238E27FC236}">
                <a16:creationId xmlns:a16="http://schemas.microsoft.com/office/drawing/2014/main" id="{F877C824-1D14-EEFF-F4A9-69ADD6086DB8}"/>
              </a:ext>
            </a:extLst>
          </p:cNvPr>
          <p:cNvSpPr/>
          <p:nvPr/>
        </p:nvSpPr>
        <p:spPr>
          <a:xfrm>
            <a:off x="7583488" y="4427732"/>
            <a:ext cx="9217024" cy="1384995"/>
          </a:xfrm>
          <a:prstGeom prst="rect">
            <a:avLst/>
          </a:prstGeom>
          <a:ln>
            <a:solidFill>
              <a:schemeClr val="tx1"/>
            </a:solidFill>
            <a:prstDash val="dash"/>
          </a:ln>
        </p:spPr>
        <p:txBody>
          <a:bodyPr wrap="square">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LEONARDITA</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pH 4-5</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Ácidos</a:t>
            </a:r>
            <a:r>
              <a:rPr kumimoji="0" lang="en-US" sz="28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a:t>
            </a:r>
            <a:r>
              <a:rPr kumimoji="0" lang="en-US" sz="28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Húmicos</a:t>
            </a:r>
            <a:r>
              <a:rPr kumimoji="0" lang="en-US" sz="28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a:t>
            </a:r>
            <a:r>
              <a:rPr kumimoji="0" lang="en-US" sz="28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Fúlvicos</a:t>
            </a:r>
            <a:r>
              <a:rPr kumimoji="0" lang="en-US" sz="28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a:t>
            </a:r>
            <a:r>
              <a:rPr kumimoji="0" lang="en-US" sz="28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Úlmicos</a:t>
            </a:r>
            <a:r>
              <a:rPr kumimoji="0" lang="en-US" sz="28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a:t>
            </a:r>
            <a:r>
              <a:rPr kumimoji="0" lang="en-US" sz="28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Humina</a:t>
            </a:r>
            <a:r>
              <a:rPr kumimoji="0" lang="en-US" sz="28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y </a:t>
            </a:r>
            <a:r>
              <a:rPr kumimoji="0" lang="en-US" sz="28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Nutrientes</a:t>
            </a:r>
            <a:endParaRPr kumimoji="0" lang="es-ES" sz="28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endParaRPr>
          </a:p>
        </p:txBody>
      </p:sp>
      <p:cxnSp>
        <p:nvCxnSpPr>
          <p:cNvPr id="16" name="15 Conector recto de flecha">
            <a:extLst>
              <a:ext uri="{FF2B5EF4-FFF2-40B4-BE49-F238E27FC236}">
                <a16:creationId xmlns:a16="http://schemas.microsoft.com/office/drawing/2014/main" id="{C8AB292E-D31D-097E-6A07-8EA59AED9F45}"/>
              </a:ext>
            </a:extLst>
          </p:cNvPr>
          <p:cNvCxnSpPr/>
          <p:nvPr/>
        </p:nvCxnSpPr>
        <p:spPr>
          <a:xfrm>
            <a:off x="13951591" y="5961669"/>
            <a:ext cx="1458162" cy="1134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a:extLst>
              <a:ext uri="{FF2B5EF4-FFF2-40B4-BE49-F238E27FC236}">
                <a16:creationId xmlns:a16="http://schemas.microsoft.com/office/drawing/2014/main" id="{A397443A-C18E-CA28-1D25-A1CF5F1B9A89}"/>
              </a:ext>
            </a:extLst>
          </p:cNvPr>
          <p:cNvCxnSpPr/>
          <p:nvPr/>
        </p:nvCxnSpPr>
        <p:spPr>
          <a:xfrm rot="10800000" flipV="1">
            <a:off x="9026590" y="5936851"/>
            <a:ext cx="1620180" cy="1134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27 Rectángulo">
            <a:extLst>
              <a:ext uri="{FF2B5EF4-FFF2-40B4-BE49-F238E27FC236}">
                <a16:creationId xmlns:a16="http://schemas.microsoft.com/office/drawing/2014/main" id="{0718EEC4-0146-5570-AED2-357033962785}"/>
              </a:ext>
            </a:extLst>
          </p:cNvPr>
          <p:cNvSpPr/>
          <p:nvPr/>
        </p:nvSpPr>
        <p:spPr>
          <a:xfrm>
            <a:off x="5430416" y="7229833"/>
            <a:ext cx="6462712" cy="3277820"/>
          </a:xfrm>
          <a:prstGeom prst="rect">
            <a:avLst/>
          </a:prstGeom>
          <a:ln>
            <a:solidFill>
              <a:schemeClr val="tx1"/>
            </a:solidFill>
            <a:prstDash val="solid"/>
          </a:ln>
        </p:spPr>
        <p:txBody>
          <a:bodyPr wrap="square">
            <a:spAutoFit/>
          </a:bodyPr>
          <a:lstStyle/>
          <a:p>
            <a:pPr marL="0" marR="0" lvl="0" indent="0" algn="l" defTabSz="1028700" rtl="0" eaLnBrk="1" fontAlgn="auto" latinLnBrk="0" hangingPunct="1">
              <a:lnSpc>
                <a:spcPct val="150000"/>
              </a:lnSpc>
              <a:spcBef>
                <a:spcPts val="0"/>
              </a:spcBef>
              <a:spcAft>
                <a:spcPts val="0"/>
              </a:spcAft>
              <a:buClrTx/>
              <a:buSzTx/>
              <a:buFontTx/>
              <a:buNone/>
              <a:tabLst/>
              <a:defRPr/>
            </a:pPr>
            <a:r>
              <a:rPr kumimoji="0" lang="es-ES" sz="2800" b="1" i="0" u="none" strike="noStrike" kern="0" cap="none" spc="0" normalizeH="0" baseline="0" noProof="0" dirty="0" err="1">
                <a:ln>
                  <a:noFill/>
                </a:ln>
                <a:solidFill>
                  <a:srgbClr val="9DFC3E"/>
                </a:solidFill>
                <a:effectLst/>
                <a:uLnTx/>
                <a:uFillTx/>
                <a:latin typeface="Gill Sans MT" panose="020B0502020104020203" pitchFamily="34" charset="0"/>
                <a:ea typeface="+mn-ea"/>
                <a:cs typeface="+mn-cs"/>
                <a:sym typeface="Helvetica Neue"/>
              </a:rPr>
              <a:t>HUMATOS</a:t>
            </a:r>
            <a:endParaRPr kumimoji="0" lang="es-ES" sz="2800" b="1"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endParaRPr>
          </a:p>
          <a:p>
            <a:pPr marL="0" marR="0" lvl="0" indent="0" algn="l" defTabSz="1028700" rtl="0" eaLnBrk="1" fontAlgn="auto" latinLnBrk="0" hangingPunct="1">
              <a:lnSpc>
                <a:spcPct val="15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Extracción con KOH/</a:t>
            </a:r>
            <a:r>
              <a:rPr kumimoji="0" lang="es-ES" sz="24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NaOH</a:t>
            </a: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a:t>
            </a:r>
          </a:p>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Contiene sólo ácidos húmicos y </a:t>
            </a:r>
            <a:r>
              <a:rPr kumimoji="0" lang="es-ES" sz="24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fúlvicos</a:t>
            </a: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sin nutrientes</a:t>
            </a:r>
            <a:b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b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pH&gt; 8</a:t>
            </a:r>
            <a:b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b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Dosis general:  3-5 x 10-20 Kg/ha = </a:t>
            </a:r>
          </a:p>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30-100 kg/ha</a:t>
            </a:r>
          </a:p>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900" b="0" i="0" u="none" strike="noStrike" kern="0" cap="none" spc="0" normalizeH="0" baseline="0" noProof="0" dirty="0">
              <a:ln>
                <a:noFill/>
              </a:ln>
              <a:solidFill>
                <a:prstClr val="white"/>
              </a:solidFill>
              <a:effectLst/>
              <a:uLnTx/>
              <a:uFillTx/>
              <a:latin typeface="Calibri"/>
              <a:ea typeface="+mn-ea"/>
              <a:cs typeface="+mn-cs"/>
              <a:sym typeface="Helvetica Neue"/>
            </a:endParaRPr>
          </a:p>
        </p:txBody>
      </p:sp>
      <p:pic>
        <p:nvPicPr>
          <p:cNvPr id="30" name="Picture 3" descr="C:\blackjak\Logos Blackjak\BlackJack Logo (Negative).jpg">
            <a:extLst>
              <a:ext uri="{FF2B5EF4-FFF2-40B4-BE49-F238E27FC236}">
                <a16:creationId xmlns:a16="http://schemas.microsoft.com/office/drawing/2014/main" id="{1D1634B6-0B76-642F-AE5F-65BE2E5C2D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07139" y="7137185"/>
            <a:ext cx="1952034" cy="486054"/>
          </a:xfrm>
          <a:prstGeom prst="rect">
            <a:avLst/>
          </a:prstGeom>
          <a:noFill/>
          <a:ln w="9525">
            <a:noFill/>
            <a:miter lim="800000"/>
            <a:headEnd/>
            <a:tailEnd/>
          </a:ln>
        </p:spPr>
      </p:pic>
      <p:sp>
        <p:nvSpPr>
          <p:cNvPr id="29" name="28 Rectángulo">
            <a:extLst>
              <a:ext uri="{FF2B5EF4-FFF2-40B4-BE49-F238E27FC236}">
                <a16:creationId xmlns:a16="http://schemas.microsoft.com/office/drawing/2014/main" id="{17B0D63B-5992-32D5-41F9-0131DD80F2C8}"/>
              </a:ext>
            </a:extLst>
          </p:cNvPr>
          <p:cNvSpPr/>
          <p:nvPr/>
        </p:nvSpPr>
        <p:spPr>
          <a:xfrm>
            <a:off x="13100996" y="7202486"/>
            <a:ext cx="7155900" cy="3243580"/>
          </a:xfrm>
          <a:prstGeom prst="rect">
            <a:avLst/>
          </a:prstGeom>
          <a:ln>
            <a:solidFill>
              <a:schemeClr val="tx1"/>
            </a:solidFill>
            <a:prstDash val="solid"/>
          </a:ln>
        </p:spPr>
        <p:txBody>
          <a:bodyPr wrap="square">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s-ES" sz="2026" b="0" i="0" u="none" strike="noStrike" kern="0" cap="none" spc="0" normalizeH="0" baseline="0" noProof="0" dirty="0">
                <a:ln>
                  <a:noFill/>
                </a:ln>
                <a:solidFill>
                  <a:prstClr val="white"/>
                </a:solidFill>
                <a:effectLst/>
                <a:uLnTx/>
                <a:uFillTx/>
                <a:latin typeface="Calibri"/>
                <a:ea typeface="+mn-ea"/>
                <a:cs typeface="+mn-cs"/>
                <a:sym typeface="Helvetica Neue"/>
              </a:rPr>
              <a:t>   </a:t>
            </a:r>
          </a:p>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dirty="0">
              <a:ln>
                <a:noFill/>
              </a:ln>
              <a:solidFill>
                <a:prstClr val="white"/>
              </a:solidFill>
              <a:effectLst/>
              <a:uLnTx/>
              <a:uFillTx/>
              <a:latin typeface="Calibri"/>
              <a:ea typeface="+mn-ea"/>
              <a:cs typeface="+mn-cs"/>
              <a:sym typeface="Helvetica Neue"/>
            </a:endParaRPr>
          </a:p>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dirty="0">
              <a:ln>
                <a:noFill/>
              </a:ln>
              <a:solidFill>
                <a:prstClr val="white"/>
              </a:solidFill>
              <a:effectLst/>
              <a:uLnTx/>
              <a:uFillTx/>
              <a:latin typeface="Calibri"/>
              <a:ea typeface="+mn-ea"/>
              <a:cs typeface="+mn-cs"/>
              <a:sym typeface="Helvetica Neue"/>
            </a:endParaRPr>
          </a:p>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Suspensión concentrada (SC)</a:t>
            </a:r>
            <a:b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b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Contiene ácidos húmicos + fúlvicos + úlmicos + humina + nutrientes</a:t>
            </a:r>
            <a:b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b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pH = 4,5</a:t>
            </a:r>
            <a:b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b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Dosis general:  3-4 x 3-5 L/ha =</a:t>
            </a:r>
          </a:p>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24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9-20 L/ha</a:t>
            </a:r>
          </a:p>
        </p:txBody>
      </p:sp>
      <p:pic>
        <p:nvPicPr>
          <p:cNvPr id="31" name="Picture 3">
            <a:extLst>
              <a:ext uri="{FF2B5EF4-FFF2-40B4-BE49-F238E27FC236}">
                <a16:creationId xmlns:a16="http://schemas.microsoft.com/office/drawing/2014/main" id="{3D7ED75D-2157-031C-33CC-9C0B8C2A4B0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7407758" y="4273243"/>
            <a:ext cx="935356" cy="1738510"/>
          </a:xfrm>
          <a:prstGeom prst="rect">
            <a:avLst/>
          </a:prstGeom>
          <a:noFill/>
          <a:ln w="9525">
            <a:noFill/>
            <a:miter lim="800000"/>
            <a:headEnd/>
            <a:tailEnd/>
          </a:ln>
          <a:effectLst/>
        </p:spPr>
      </p:pic>
      <p:pic>
        <p:nvPicPr>
          <p:cNvPr id="2" name="Picture 3" descr="C:\blackjak\Logos Blackjak\BlackJack Logo (Negative).jpg">
            <a:extLst>
              <a:ext uri="{FF2B5EF4-FFF2-40B4-BE49-F238E27FC236}">
                <a16:creationId xmlns:a16="http://schemas.microsoft.com/office/drawing/2014/main" id="{1321C95A-37B1-EFF3-62B4-2E4CDA3EDF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07139" y="7229833"/>
            <a:ext cx="3159902" cy="786810"/>
          </a:xfrm>
          <a:prstGeom prst="rect">
            <a:avLst/>
          </a:prstGeom>
          <a:noFill/>
          <a:ln w="9525">
            <a:noFill/>
            <a:miter lim="800000"/>
            <a:headEnd/>
            <a:tailEnd/>
          </a:ln>
        </p:spPr>
      </p:pic>
      <p:pic>
        <p:nvPicPr>
          <p:cNvPr id="3" name="Imagen 2" descr="Logotipo&#10;&#10;Descripción generada automáticamente">
            <a:extLst>
              <a:ext uri="{FF2B5EF4-FFF2-40B4-BE49-F238E27FC236}">
                <a16:creationId xmlns:a16="http://schemas.microsoft.com/office/drawing/2014/main" id="{025B6D27-D6BE-F099-A6AC-F08C6AC9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11236" y="0"/>
            <a:ext cx="2478132" cy="2478132"/>
          </a:xfrm>
          <a:prstGeom prst="rect">
            <a:avLst/>
          </a:prstGeom>
        </p:spPr>
      </p:pic>
    </p:spTree>
    <p:extLst>
      <p:ext uri="{BB962C8B-B14F-4D97-AF65-F5344CB8AC3E}">
        <p14:creationId xmlns:p14="http://schemas.microsoft.com/office/powerpoint/2010/main" val="4090447508"/>
      </p:ext>
    </p:extLst>
  </p:cSld>
  <p:clrMapOvr>
    <a:masterClrMapping/>
  </p:clrMapOvr>
  <p:transition>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DC59B-DAE1-C7DA-B3FE-543331BEC1AD}"/>
            </a:ext>
          </a:extLst>
        </p:cNvPr>
        <p:cNvGrpSpPr/>
        <p:nvPr/>
      </p:nvGrpSpPr>
      <p:grpSpPr>
        <a:xfrm>
          <a:off x="0" y="0"/>
          <a:ext cx="0" cy="0"/>
          <a:chOff x="0" y="0"/>
          <a:chExt cx="0" cy="0"/>
        </a:xfrm>
      </p:grpSpPr>
      <p:sp>
        <p:nvSpPr>
          <p:cNvPr id="6146" name="1 Título">
            <a:extLst>
              <a:ext uri="{FF2B5EF4-FFF2-40B4-BE49-F238E27FC236}">
                <a16:creationId xmlns:a16="http://schemas.microsoft.com/office/drawing/2014/main" id="{C5738F02-37EF-E1CD-A9B0-4D98F9767AF3}"/>
              </a:ext>
            </a:extLst>
          </p:cNvPr>
          <p:cNvSpPr>
            <a:spLocks noGrp="1"/>
          </p:cNvSpPr>
          <p:nvPr>
            <p:ph type="ctrTitle" idx="4294967295"/>
          </p:nvPr>
        </p:nvSpPr>
        <p:spPr>
          <a:xfrm>
            <a:off x="6863409" y="1642832"/>
            <a:ext cx="7817050" cy="1346596"/>
          </a:xfrm>
        </p:spPr>
        <p:txBody>
          <a:bodyPr>
            <a:normAutofit/>
          </a:bodyPr>
          <a:lstStyle/>
          <a:p>
            <a:pPr algn="l"/>
            <a:r>
              <a:rPr lang="es-ES" sz="2250" dirty="0">
                <a:latin typeface="Arial Black" pitchFamily="34" charset="0"/>
              </a:rPr>
              <a:t>MATERIAS HÚMICA ACTIVAS                                 </a:t>
            </a:r>
          </a:p>
        </p:txBody>
      </p:sp>
      <p:sp>
        <p:nvSpPr>
          <p:cNvPr id="8" name="7 Rectángulo">
            <a:extLst>
              <a:ext uri="{FF2B5EF4-FFF2-40B4-BE49-F238E27FC236}">
                <a16:creationId xmlns:a16="http://schemas.microsoft.com/office/drawing/2014/main" id="{DB544C53-5345-79E5-D825-0244E155935D}"/>
              </a:ext>
            </a:extLst>
          </p:cNvPr>
          <p:cNvSpPr/>
          <p:nvPr/>
        </p:nvSpPr>
        <p:spPr>
          <a:xfrm flipV="1">
            <a:off x="6251540" y="3160025"/>
            <a:ext cx="10801200" cy="98178"/>
          </a:xfrm>
          <a:prstGeom prst="rect">
            <a:avLst/>
          </a:prstGeom>
          <a:gradFill flip="none" rotWithShape="1">
            <a:gsLst>
              <a:gs pos="0">
                <a:srgbClr val="9DFC3E">
                  <a:shade val="30000"/>
                  <a:satMod val="115000"/>
                </a:srgbClr>
              </a:gs>
              <a:gs pos="50000">
                <a:srgbClr val="9DFC3E">
                  <a:shade val="67500"/>
                  <a:satMod val="115000"/>
                </a:srgbClr>
              </a:gs>
              <a:gs pos="100000">
                <a:srgbClr val="9DFC3E">
                  <a:shade val="100000"/>
                  <a:satMod val="115000"/>
                </a:srgbClr>
              </a:gs>
            </a:gsLst>
            <a:lin ang="0" scaled="1"/>
            <a:tileRect/>
          </a:gradFill>
          <a:ln w="3175">
            <a:solidFill>
              <a:srgbClr val="9DFC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a:ln>
                <a:noFill/>
              </a:ln>
              <a:solidFill>
                <a:prstClr val="white"/>
              </a:solidFill>
              <a:effectLst/>
              <a:uLnTx/>
              <a:uFillTx/>
              <a:latin typeface="Calibri"/>
              <a:ea typeface="+mn-ea"/>
              <a:cs typeface="+mn-cs"/>
              <a:sym typeface="Helvetica Neue"/>
            </a:endParaRPr>
          </a:p>
        </p:txBody>
      </p:sp>
      <p:pic>
        <p:nvPicPr>
          <p:cNvPr id="9" name="Picture 3" descr="C:\blackjak\Logos Blackjak\BlackJack Logo (Negative).jpg">
            <a:extLst>
              <a:ext uri="{FF2B5EF4-FFF2-40B4-BE49-F238E27FC236}">
                <a16:creationId xmlns:a16="http://schemas.microsoft.com/office/drawing/2014/main" id="{FBC52E89-9F73-7812-C4B6-47FF842D94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975976" y="1481477"/>
            <a:ext cx="4923080" cy="1225838"/>
          </a:xfrm>
          <a:prstGeom prst="rect">
            <a:avLst/>
          </a:prstGeom>
          <a:noFill/>
          <a:ln w="9525">
            <a:noFill/>
            <a:miter lim="800000"/>
            <a:headEnd/>
            <a:tailEnd/>
          </a:ln>
        </p:spPr>
      </p:pic>
      <p:pic>
        <p:nvPicPr>
          <p:cNvPr id="12" name="Picture 3" descr="C:\blackjak\Logos Blackjak\BlackJack Logo (Negative).jpg">
            <a:extLst>
              <a:ext uri="{FF2B5EF4-FFF2-40B4-BE49-F238E27FC236}">
                <a16:creationId xmlns:a16="http://schemas.microsoft.com/office/drawing/2014/main" id="{B9C562B6-2B3B-C7D7-7319-64E2C72D0A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75977" y="4266385"/>
            <a:ext cx="2042378" cy="508550"/>
          </a:xfrm>
          <a:prstGeom prst="rect">
            <a:avLst/>
          </a:prstGeom>
          <a:noFill/>
          <a:ln w="9525">
            <a:noFill/>
            <a:miter lim="800000"/>
            <a:headEnd/>
            <a:tailEnd/>
          </a:ln>
        </p:spPr>
      </p:pic>
      <p:sp>
        <p:nvSpPr>
          <p:cNvPr id="13" name="12 Cerrar llave">
            <a:extLst>
              <a:ext uri="{FF2B5EF4-FFF2-40B4-BE49-F238E27FC236}">
                <a16:creationId xmlns:a16="http://schemas.microsoft.com/office/drawing/2014/main" id="{B1C4329D-36BA-FBD4-4592-84F135F29F62}"/>
              </a:ext>
            </a:extLst>
          </p:cNvPr>
          <p:cNvSpPr/>
          <p:nvPr/>
        </p:nvSpPr>
        <p:spPr>
          <a:xfrm>
            <a:off x="11383146" y="8589650"/>
            <a:ext cx="91440" cy="1620172"/>
          </a:xfrm>
          <a:prstGeom prst="rightBrace">
            <a:avLst/>
          </a:prstGeom>
          <a:ln w="19050">
            <a:solidFill>
              <a:srgbClr val="9DFC3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a:ln>
                <a:noFill/>
              </a:ln>
              <a:solidFill>
                <a:prstClr val="white"/>
              </a:solidFill>
              <a:effectLst/>
              <a:uLnTx/>
              <a:uFillTx/>
              <a:latin typeface="Calibri"/>
              <a:ea typeface="+mn-ea"/>
              <a:cs typeface="+mn-cs"/>
              <a:sym typeface="Helvetica Neue"/>
            </a:endParaRPr>
          </a:p>
        </p:txBody>
      </p:sp>
      <p:sp>
        <p:nvSpPr>
          <p:cNvPr id="16" name="15 CuadroTexto">
            <a:extLst>
              <a:ext uri="{FF2B5EF4-FFF2-40B4-BE49-F238E27FC236}">
                <a16:creationId xmlns:a16="http://schemas.microsoft.com/office/drawing/2014/main" id="{0337594C-E03E-3A1E-9763-4DE1090CE32E}"/>
              </a:ext>
            </a:extLst>
          </p:cNvPr>
          <p:cNvSpPr txBox="1"/>
          <p:nvPr/>
        </p:nvSpPr>
        <p:spPr>
          <a:xfrm>
            <a:off x="6292975" y="9006151"/>
            <a:ext cx="5899026" cy="646331"/>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srgbClr val="9DFC3E"/>
                </a:solidFill>
                <a:effectLst/>
                <a:uLnTx/>
                <a:uFillTx/>
                <a:latin typeface="Calibri"/>
                <a:ea typeface="+mn-ea"/>
                <a:cs typeface="+mn-cs"/>
                <a:sym typeface="Helvetica Neue"/>
              </a:rPr>
              <a:t>Activadores </a:t>
            </a:r>
            <a:r>
              <a:rPr kumimoji="0" lang="es-ES" sz="3600" b="0"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del</a:t>
            </a:r>
            <a:r>
              <a:rPr kumimoji="0" lang="es-ES" sz="3600" b="0" i="0" u="none" strike="noStrike" kern="0" cap="none" spc="0" normalizeH="0" baseline="0" noProof="0" dirty="0">
                <a:ln>
                  <a:noFill/>
                </a:ln>
                <a:solidFill>
                  <a:srgbClr val="9DFC3E"/>
                </a:solidFill>
                <a:effectLst/>
                <a:uLnTx/>
                <a:uFillTx/>
                <a:latin typeface="Calibri"/>
                <a:ea typeface="+mn-ea"/>
                <a:cs typeface="+mn-cs"/>
                <a:sym typeface="Helvetica Neue"/>
              </a:rPr>
              <a:t> suelo</a:t>
            </a:r>
          </a:p>
        </p:txBody>
      </p:sp>
      <p:sp>
        <p:nvSpPr>
          <p:cNvPr id="17" name="16 Cerrar llave">
            <a:extLst>
              <a:ext uri="{FF2B5EF4-FFF2-40B4-BE49-F238E27FC236}">
                <a16:creationId xmlns:a16="http://schemas.microsoft.com/office/drawing/2014/main" id="{68D18A79-0D5F-F5D6-666C-EEF1497692D7}"/>
              </a:ext>
            </a:extLst>
          </p:cNvPr>
          <p:cNvSpPr/>
          <p:nvPr/>
        </p:nvSpPr>
        <p:spPr>
          <a:xfrm rot="10800000" flipH="1">
            <a:off x="11349881" y="6047914"/>
            <a:ext cx="91438" cy="1620172"/>
          </a:xfrm>
          <a:prstGeom prst="rightBrace">
            <a:avLst/>
          </a:prstGeom>
          <a:ln w="19050">
            <a:solidFill>
              <a:srgbClr val="9DFC3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a:ln>
                <a:noFill/>
              </a:ln>
              <a:solidFill>
                <a:prstClr val="white"/>
              </a:solidFill>
              <a:effectLst/>
              <a:uLnTx/>
              <a:uFillTx/>
              <a:latin typeface="Calibri"/>
              <a:ea typeface="+mn-ea"/>
              <a:cs typeface="+mn-cs"/>
              <a:sym typeface="Helvetica Neue"/>
            </a:endParaRPr>
          </a:p>
        </p:txBody>
      </p:sp>
      <p:sp>
        <p:nvSpPr>
          <p:cNvPr id="18" name="17 CuadroTexto">
            <a:extLst>
              <a:ext uri="{FF2B5EF4-FFF2-40B4-BE49-F238E27FC236}">
                <a16:creationId xmlns:a16="http://schemas.microsoft.com/office/drawing/2014/main" id="{85B9AE50-25DB-C114-9E19-FD6716A6F230}"/>
              </a:ext>
            </a:extLst>
          </p:cNvPr>
          <p:cNvSpPr txBox="1"/>
          <p:nvPr/>
        </p:nvSpPr>
        <p:spPr>
          <a:xfrm>
            <a:off x="6345284" y="6429197"/>
            <a:ext cx="6907136" cy="646331"/>
          </a:xfrm>
          <a:prstGeom prst="rect">
            <a:avLst/>
          </a:prstGeom>
          <a:noFill/>
        </p:spPr>
        <p:txBody>
          <a:bodyPr wrap="square" rtlCol="0">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Activadores de la planta</a:t>
            </a:r>
          </a:p>
        </p:txBody>
      </p:sp>
      <p:pic>
        <p:nvPicPr>
          <p:cNvPr id="20" name="Picture 9">
            <a:extLst>
              <a:ext uri="{FF2B5EF4-FFF2-40B4-BE49-F238E27FC236}">
                <a16:creationId xmlns:a16="http://schemas.microsoft.com/office/drawing/2014/main" id="{7E32F002-5349-09ED-30EB-DF486F7D94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226" y="5128664"/>
            <a:ext cx="5341748" cy="578126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D418C4E8-AEB6-1700-644D-7CC4F41A4FC3}"/>
              </a:ext>
            </a:extLst>
          </p:cNvPr>
          <p:cNvSpPr txBox="1"/>
          <p:nvPr/>
        </p:nvSpPr>
        <p:spPr>
          <a:xfrm>
            <a:off x="11448325" y="5845385"/>
            <a:ext cx="6723750" cy="646331"/>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a:t>
            </a:r>
            <a:r>
              <a:rPr kumimoji="0" lang="es-ES"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Ácidos úlmicos</a:t>
            </a:r>
            <a:endParaRPr kumimoji="0" lang="es-ES" sz="36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endParaRPr>
          </a:p>
        </p:txBody>
      </p:sp>
      <p:sp>
        <p:nvSpPr>
          <p:cNvPr id="5" name="CuadroTexto 4">
            <a:extLst>
              <a:ext uri="{FF2B5EF4-FFF2-40B4-BE49-F238E27FC236}">
                <a16:creationId xmlns:a16="http://schemas.microsoft.com/office/drawing/2014/main" id="{9B94A5C5-573C-B83F-D9B2-A669CB7108DE}"/>
              </a:ext>
            </a:extLst>
          </p:cNvPr>
          <p:cNvSpPr txBox="1"/>
          <p:nvPr/>
        </p:nvSpPr>
        <p:spPr>
          <a:xfrm>
            <a:off x="11386278" y="6866163"/>
            <a:ext cx="14470600" cy="646331"/>
          </a:xfrm>
          <a:prstGeom prst="rect">
            <a:avLst/>
          </a:prstGeom>
          <a:noFill/>
        </p:spPr>
        <p:txBody>
          <a:bodyPr wrap="square">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a:t>
            </a:r>
            <a:r>
              <a:rPr kumimoji="0" lang="es-ES" sz="3600" b="0"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a:t>
            </a:r>
            <a:r>
              <a:rPr kumimoji="0" lang="es-ES"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a:t>
            </a:r>
            <a:r>
              <a:rPr kumimoji="0" lang="es-ES" sz="3600" b="0" i="0" u="none" strike="noStrike" kern="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Humina</a:t>
            </a:r>
            <a:endParaRPr kumimoji="0" lang="es-ES"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endParaRPr>
          </a:p>
        </p:txBody>
      </p:sp>
      <p:sp>
        <p:nvSpPr>
          <p:cNvPr id="7" name="CuadroTexto 6">
            <a:extLst>
              <a:ext uri="{FF2B5EF4-FFF2-40B4-BE49-F238E27FC236}">
                <a16:creationId xmlns:a16="http://schemas.microsoft.com/office/drawing/2014/main" id="{9622157F-EF38-8B8B-08E5-F0F7BF03770B}"/>
              </a:ext>
            </a:extLst>
          </p:cNvPr>
          <p:cNvSpPr txBox="1"/>
          <p:nvPr/>
        </p:nvSpPr>
        <p:spPr>
          <a:xfrm>
            <a:off x="7798564" y="4329646"/>
            <a:ext cx="14887852" cy="438582"/>
          </a:xfrm>
          <a:prstGeom prst="rect">
            <a:avLst/>
          </a:prstGeom>
          <a:noFill/>
        </p:spPr>
        <p:txBody>
          <a:bodyPr wrap="square">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2250" b="0"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 </a:t>
            </a:r>
            <a:r>
              <a:rPr kumimoji="0" lang="es-ES" sz="2250" b="1"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COMPONENTES    </a:t>
            </a:r>
          </a:p>
        </p:txBody>
      </p:sp>
      <p:sp>
        <p:nvSpPr>
          <p:cNvPr id="14" name="CuadroTexto 13">
            <a:extLst>
              <a:ext uri="{FF2B5EF4-FFF2-40B4-BE49-F238E27FC236}">
                <a16:creationId xmlns:a16="http://schemas.microsoft.com/office/drawing/2014/main" id="{930BBEBF-1AA6-E4FC-3F3A-363688F819BC}"/>
              </a:ext>
            </a:extLst>
          </p:cNvPr>
          <p:cNvSpPr txBox="1"/>
          <p:nvPr/>
        </p:nvSpPr>
        <p:spPr>
          <a:xfrm>
            <a:off x="11507782" y="8363162"/>
            <a:ext cx="15897624" cy="1754326"/>
          </a:xfrm>
          <a:prstGeom prst="rect">
            <a:avLst/>
          </a:prstGeom>
          <a:noFill/>
        </p:spPr>
        <p:txBody>
          <a:bodyPr wrap="square">
            <a:spAutoFit/>
          </a:bodyPr>
          <a:lstStyle/>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a:t>
            </a:r>
            <a:r>
              <a:rPr kumimoji="0" lang="es-ES"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Ácidos fúlvicos</a:t>
            </a:r>
          </a:p>
          <a:p>
            <a:pPr marL="0" marR="0" lvl="0" indent="0" algn="l" defTabSz="1028700" rtl="0" eaLnBrk="1" fontAlgn="auto" latinLnBrk="0" hangingPunct="1">
              <a:lnSpc>
                <a:spcPct val="100000"/>
              </a:lnSpc>
              <a:spcBef>
                <a:spcPts val="0"/>
              </a:spcBef>
              <a:spcAft>
                <a:spcPts val="0"/>
              </a:spcAft>
              <a:buClrTx/>
              <a:buSzTx/>
              <a:buFontTx/>
              <a:buNone/>
              <a:tabLst/>
              <a:defRPr/>
            </a:pPr>
            <a:endParaRPr kumimoji="0" lang="es-ES"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endParaRPr>
          </a:p>
          <a:p>
            <a:pPr marL="0" marR="0" lvl="0" indent="0" algn="l" defTabSz="1028700" rtl="0" eaLnBrk="1" fontAlgn="auto" latinLnBrk="0" hangingPunct="1">
              <a:lnSpc>
                <a:spcPct val="100000"/>
              </a:lnSpc>
              <a:spcBef>
                <a:spcPts val="0"/>
              </a:spcBef>
              <a:spcAft>
                <a:spcPts val="0"/>
              </a:spcAft>
              <a:buClrTx/>
              <a:buSzTx/>
              <a:buFontTx/>
              <a:buNone/>
              <a:tabLst/>
              <a:defRPr/>
            </a:pPr>
            <a:r>
              <a:rPr kumimoji="0" lang="es-ES" sz="3600" b="0" i="0" u="none" strike="noStrike" kern="0" cap="none" spc="0" normalizeH="0" baseline="0" noProof="0" dirty="0">
                <a:ln>
                  <a:noFill/>
                </a:ln>
                <a:solidFill>
                  <a:srgbClr val="9DFC3E"/>
                </a:solidFill>
                <a:effectLst/>
                <a:uLnTx/>
                <a:uFillTx/>
                <a:latin typeface="Calibri"/>
                <a:ea typeface="+mn-ea"/>
                <a:cs typeface="+mn-cs"/>
                <a:sym typeface="Helvetica Neue"/>
              </a:rPr>
              <a:t>→</a:t>
            </a:r>
            <a:r>
              <a:rPr kumimoji="0" lang="es-ES" sz="3600" b="0" i="0" u="none" strike="noStrike" kern="0" cap="none" spc="0" normalizeH="0" baseline="0" noProof="0" dirty="0">
                <a:ln>
                  <a:noFill/>
                </a:ln>
                <a:solidFill>
                  <a:prstClr val="white"/>
                </a:solidFill>
                <a:effectLst/>
                <a:uLnTx/>
                <a:uFillTx/>
                <a:latin typeface="Calibri"/>
                <a:ea typeface="+mn-ea"/>
                <a:cs typeface="+mn-cs"/>
                <a:sym typeface="Helvetica Neue"/>
              </a:rPr>
              <a:t> Ácidos húmicos</a:t>
            </a:r>
            <a:endParaRPr kumimoji="0" lang="es-ES" sz="3600" b="0" i="0" u="none" strike="noStrike" kern="0" cap="none" spc="0" normalizeH="0" baseline="0" noProof="0" dirty="0">
              <a:ln>
                <a:noFill/>
              </a:ln>
              <a:solidFill>
                <a:prstClr val="white"/>
              </a:solidFill>
              <a:effectLst/>
              <a:uLnTx/>
              <a:uFillTx/>
              <a:latin typeface="Gill Sans MT" panose="020B0502020104020203" pitchFamily="34" charset="0"/>
              <a:ea typeface="+mn-ea"/>
              <a:cs typeface="+mn-cs"/>
              <a:sym typeface="Helvetica Neue"/>
            </a:endParaRPr>
          </a:p>
        </p:txBody>
      </p:sp>
      <p:sp>
        <p:nvSpPr>
          <p:cNvPr id="21" name="CuadroTexto 20">
            <a:extLst>
              <a:ext uri="{FF2B5EF4-FFF2-40B4-BE49-F238E27FC236}">
                <a16:creationId xmlns:a16="http://schemas.microsoft.com/office/drawing/2014/main" id="{E9ADD557-35B0-817D-7CDF-026284D15EDD}"/>
              </a:ext>
            </a:extLst>
          </p:cNvPr>
          <p:cNvSpPr txBox="1"/>
          <p:nvPr/>
        </p:nvSpPr>
        <p:spPr>
          <a:xfrm>
            <a:off x="16080432" y="6066016"/>
            <a:ext cx="6084476" cy="1384995"/>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Estimulan y aumentan el crecimiento vegetativo y radicular. Actúan como agentes </a:t>
            </a:r>
            <a:r>
              <a:rPr kumimoji="0" lang="es-ES" sz="28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quelatantes</a:t>
            </a:r>
            <a:r>
              <a:rPr kumimoji="0" lang="es-ES"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naturales</a:t>
            </a:r>
          </a:p>
        </p:txBody>
      </p:sp>
      <p:sp>
        <p:nvSpPr>
          <p:cNvPr id="22" name="CuadroTexto 21">
            <a:extLst>
              <a:ext uri="{FF2B5EF4-FFF2-40B4-BE49-F238E27FC236}">
                <a16:creationId xmlns:a16="http://schemas.microsoft.com/office/drawing/2014/main" id="{EE298F12-22E3-B8F5-CD8F-5712367841A7}"/>
              </a:ext>
            </a:extLst>
          </p:cNvPr>
          <p:cNvSpPr txBox="1"/>
          <p:nvPr/>
        </p:nvSpPr>
        <p:spPr>
          <a:xfrm>
            <a:off x="16048138" y="8438377"/>
            <a:ext cx="6149064" cy="1938992"/>
          </a:xfrm>
          <a:prstGeom prst="rect">
            <a:avLst/>
          </a:prstGeom>
          <a:noFill/>
        </p:spPr>
        <p:txBody>
          <a:bodyPr wrap="squar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Mejoran la CIC, la capacidad de retención de agua y la porosidad. Promueven el metabolismo  de los microorganismos</a:t>
            </a:r>
            <a:r>
              <a:rPr kumimoji="0" lang="es-ES" sz="3600" b="0" i="0" u="none" strike="noStrike" kern="1200" cap="none" spc="0" normalizeH="0" baseline="0" noProof="0" dirty="0">
                <a:ln>
                  <a:noFill/>
                </a:ln>
                <a:solidFill>
                  <a:prstClr val="white"/>
                </a:solidFill>
                <a:effectLst/>
                <a:uLnTx/>
                <a:uFillTx/>
                <a:latin typeface="Calibri"/>
                <a:ea typeface="+mn-ea"/>
                <a:cs typeface="+mn-cs"/>
                <a:sym typeface="Helvetica Neue"/>
              </a:rPr>
              <a:t>.</a:t>
            </a:r>
          </a:p>
        </p:txBody>
      </p:sp>
      <p:pic>
        <p:nvPicPr>
          <p:cNvPr id="2" name="Imagen 1" descr="Logotipo&#10;&#10;Descripción generada automáticamente">
            <a:extLst>
              <a:ext uri="{FF2B5EF4-FFF2-40B4-BE49-F238E27FC236}">
                <a16:creationId xmlns:a16="http://schemas.microsoft.com/office/drawing/2014/main" id="{A70D4B24-22AF-3761-8760-72BA08E73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1623" y="-176520"/>
            <a:ext cx="2478132" cy="2478132"/>
          </a:xfrm>
          <a:prstGeom prst="rect">
            <a:avLst/>
          </a:prstGeom>
        </p:spPr>
      </p:pic>
    </p:spTree>
    <p:extLst>
      <p:ext uri="{BB962C8B-B14F-4D97-AF65-F5344CB8AC3E}">
        <p14:creationId xmlns:p14="http://schemas.microsoft.com/office/powerpoint/2010/main" val="1649557145"/>
      </p:ext>
    </p:extLst>
  </p:cSld>
  <p:clrMapOvr>
    <a:masterClrMapping/>
  </p:clrMapOvr>
  <p:transition>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77FD1-27A1-0F6A-950E-1A2DD903EE89}"/>
            </a:ext>
          </a:extLst>
        </p:cNvPr>
        <p:cNvGrpSpPr/>
        <p:nvPr/>
      </p:nvGrpSpPr>
      <p:grpSpPr>
        <a:xfrm>
          <a:off x="0" y="0"/>
          <a:ext cx="0" cy="0"/>
          <a:chOff x="0" y="0"/>
          <a:chExt cx="0" cy="0"/>
        </a:xfrm>
      </p:grpSpPr>
      <p:sp>
        <p:nvSpPr>
          <p:cNvPr id="19" name="1 Título">
            <a:extLst>
              <a:ext uri="{FF2B5EF4-FFF2-40B4-BE49-F238E27FC236}">
                <a16:creationId xmlns:a16="http://schemas.microsoft.com/office/drawing/2014/main" id="{638972A3-F286-C0BB-5DB0-D12359544CB7}"/>
              </a:ext>
            </a:extLst>
          </p:cNvPr>
          <p:cNvSpPr txBox="1">
            <a:spLocks/>
          </p:cNvSpPr>
          <p:nvPr/>
        </p:nvSpPr>
        <p:spPr>
          <a:xfrm>
            <a:off x="8303568" y="2516141"/>
            <a:ext cx="4775596" cy="1653778"/>
          </a:xfrm>
          <a:prstGeom prst="rect">
            <a:avLst/>
          </a:prstGeom>
        </p:spPr>
        <p:txBody>
          <a:bodyPr vert="horz" lIns="102870" tIns="51436" rIns="102870" bIns="51436"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1028700" rtl="0" eaLnBrk="1" fontAlgn="auto" latinLnBrk="0" hangingPunct="1">
              <a:lnSpc>
                <a:spcPct val="100000"/>
              </a:lnSpc>
              <a:spcBef>
                <a:spcPct val="0"/>
              </a:spcBef>
              <a:spcAft>
                <a:spcPts val="0"/>
              </a:spcAft>
              <a:buClrTx/>
              <a:buSzTx/>
              <a:buFontTx/>
              <a:buNone/>
              <a:tabLst/>
              <a:defRPr/>
            </a:pPr>
            <a:r>
              <a:rPr kumimoji="0" lang="es-ES" sz="48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sym typeface="Helvetica Neue"/>
              </a:rPr>
              <a:t>Cultivos y dosis</a:t>
            </a:r>
          </a:p>
        </p:txBody>
      </p:sp>
      <p:sp>
        <p:nvSpPr>
          <p:cNvPr id="20" name="19 Rectángulo">
            <a:extLst>
              <a:ext uri="{FF2B5EF4-FFF2-40B4-BE49-F238E27FC236}">
                <a16:creationId xmlns:a16="http://schemas.microsoft.com/office/drawing/2014/main" id="{1817F77D-9C6B-D746-7229-52696A86FD2B}"/>
              </a:ext>
            </a:extLst>
          </p:cNvPr>
          <p:cNvSpPr/>
          <p:nvPr/>
        </p:nvSpPr>
        <p:spPr>
          <a:xfrm>
            <a:off x="8303568" y="3860671"/>
            <a:ext cx="8784976" cy="162018"/>
          </a:xfrm>
          <a:prstGeom prst="rect">
            <a:avLst/>
          </a:prstGeom>
          <a:gradFill flip="none" rotWithShape="1">
            <a:gsLst>
              <a:gs pos="0">
                <a:srgbClr val="9DFC3E">
                  <a:shade val="30000"/>
                  <a:satMod val="115000"/>
                </a:srgbClr>
              </a:gs>
              <a:gs pos="50000">
                <a:srgbClr val="9DFC3E">
                  <a:shade val="67500"/>
                  <a:satMod val="115000"/>
                </a:srgbClr>
              </a:gs>
              <a:gs pos="100000">
                <a:srgbClr val="9DFC3E">
                  <a:shade val="100000"/>
                  <a:satMod val="115000"/>
                </a:srgbClr>
              </a:gs>
            </a:gsLst>
            <a:lin ang="0" scaled="1"/>
            <a:tileRect/>
          </a:gradFill>
          <a:ln w="3175">
            <a:solidFill>
              <a:srgbClr val="9DF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a:ln>
                <a:noFill/>
              </a:ln>
              <a:solidFill>
                <a:sysClr val="windowText" lastClr="000000"/>
              </a:solidFill>
              <a:effectLst/>
              <a:uLnTx/>
              <a:uFillTx/>
              <a:latin typeface="Calibri"/>
              <a:ea typeface="+mn-ea"/>
              <a:cs typeface="+mn-cs"/>
              <a:sym typeface="Helvetica Neue"/>
            </a:endParaRPr>
          </a:p>
        </p:txBody>
      </p:sp>
      <p:pic>
        <p:nvPicPr>
          <p:cNvPr id="21" name="Picture 3" descr="C:\blackjak\Logos Blackjak\BlackJack Logo (Negative).jpg">
            <a:extLst>
              <a:ext uri="{FF2B5EF4-FFF2-40B4-BE49-F238E27FC236}">
                <a16:creationId xmlns:a16="http://schemas.microsoft.com/office/drawing/2014/main" id="{BE38F4C6-4228-9497-D7EB-EBF1378A8C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16040" y="2661413"/>
            <a:ext cx="4809124" cy="1199258"/>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a:extLst>
              <a:ext uri="{FF2B5EF4-FFF2-40B4-BE49-F238E27FC236}">
                <a16:creationId xmlns:a16="http://schemas.microsoft.com/office/drawing/2014/main" id="{F13D7404-C982-9878-4667-879EFEDC1139}"/>
              </a:ext>
            </a:extLst>
          </p:cNvPr>
          <p:cNvSpPr txBox="1"/>
          <p:nvPr/>
        </p:nvSpPr>
        <p:spPr>
          <a:xfrm>
            <a:off x="8164823" y="4735761"/>
            <a:ext cx="14621310" cy="744178"/>
          </a:xfrm>
          <a:prstGeom prst="rect">
            <a:avLst/>
          </a:prstGeom>
          <a:noFill/>
        </p:spPr>
        <p:txBody>
          <a:bodyPr wrap="none" rtlCol="0">
            <a:spAutoFit/>
          </a:bodyPr>
          <a:lstStyle/>
          <a:p>
            <a:pPr marL="0" marR="0" lvl="0" indent="0" algn="l" defTabSz="1028700" rtl="0" eaLnBrk="1" fontAlgn="auto" latinLnBrk="0" hangingPunct="1">
              <a:lnSpc>
                <a:spcPct val="150000"/>
              </a:lnSpc>
              <a:spcBef>
                <a:spcPts val="0"/>
              </a:spcBef>
              <a:spcAft>
                <a:spcPts val="0"/>
              </a:spcAft>
              <a:buClrTx/>
              <a:buSzTx/>
              <a:buFontTx/>
              <a:buNone/>
              <a:tabLst/>
              <a:defRPr/>
            </a:pPr>
            <a:r>
              <a:rPr kumimoji="0" lang="es-ES_tradnl" sz="2400" b="1"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Wingdings" pitchFamily="2" charset="2"/>
              </a:rPr>
              <a:t> </a:t>
            </a:r>
            <a:r>
              <a:rPr kumimoji="0" lang="es-ES_tradnl" sz="2800" b="1"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Wingdings" pitchFamily="2" charset="2"/>
              </a:rPr>
              <a:t>PATATA, BULBOS </a:t>
            </a:r>
            <a:r>
              <a:rPr kumimoji="0" lang="es-ES_tradnl" sz="3200" b="1"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Wingdings" pitchFamily="2" charset="2"/>
              </a:rPr>
              <a:t>HORTÍCOLAS</a:t>
            </a:r>
            <a:r>
              <a:rPr kumimoji="0" lang="es-ES_tradnl" sz="2800" b="1"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Wingdings" pitchFamily="2" charset="2"/>
              </a:rPr>
              <a:t>, ZANAHORIA, REMOLACHA AZUCARERA</a:t>
            </a:r>
            <a:endParaRPr kumimoji="0" lang="es-ES_tradnl" sz="2800" b="0" i="0" u="none" strike="noStrike" kern="0" cap="none" spc="0" normalizeH="0" baseline="0" noProof="0" dirty="0">
              <a:ln>
                <a:noFill/>
              </a:ln>
              <a:solidFill>
                <a:srgbClr val="9DFC3E"/>
              </a:solidFill>
              <a:effectLst/>
              <a:uLnTx/>
              <a:uFillTx/>
              <a:latin typeface="Gill Sans MT" panose="020B0502020104020203" pitchFamily="34" charset="0"/>
              <a:ea typeface="+mn-ea"/>
              <a:cs typeface="+mn-cs"/>
              <a:sym typeface="Helvetica Neue"/>
            </a:endParaRPr>
          </a:p>
        </p:txBody>
      </p:sp>
      <p:sp>
        <p:nvSpPr>
          <p:cNvPr id="11" name="10 CuadroTexto">
            <a:extLst>
              <a:ext uri="{FF2B5EF4-FFF2-40B4-BE49-F238E27FC236}">
                <a16:creationId xmlns:a16="http://schemas.microsoft.com/office/drawing/2014/main" id="{5A122392-221F-67E0-92BD-C939B22D7F89}"/>
              </a:ext>
            </a:extLst>
          </p:cNvPr>
          <p:cNvSpPr txBox="1"/>
          <p:nvPr/>
        </p:nvSpPr>
        <p:spPr>
          <a:xfrm>
            <a:off x="9006299" y="5727637"/>
            <a:ext cx="9179077" cy="4540730"/>
          </a:xfrm>
          <a:prstGeom prst="rect">
            <a:avLst/>
          </a:prstGeom>
          <a:noFill/>
        </p:spPr>
        <p:txBody>
          <a:bodyPr wrap="square" rtlCol="0">
            <a:spAutoFit/>
          </a:bodyPr>
          <a:lstStyle/>
          <a:p>
            <a:pPr marL="321470" marR="0" lvl="0" indent="-321470" algn="l" defTabSz="1028700" rtl="0" eaLnBrk="1" fontAlgn="auto" latinLnBrk="0" hangingPunct="1">
              <a:lnSpc>
                <a:spcPct val="150000"/>
              </a:lnSpc>
              <a:spcBef>
                <a:spcPts val="0"/>
              </a:spcBef>
              <a:spcAft>
                <a:spcPts val="0"/>
              </a:spcAft>
              <a:buClrTx/>
              <a:buSzTx/>
              <a:buFont typeface="Wingdings" pitchFamily="2" charset="2"/>
              <a:buChar char="ü"/>
              <a:tabLst/>
              <a:defRPr/>
            </a:pPr>
            <a:r>
              <a:rPr kumimoji="0" lang="es-ES_tradnl" sz="2800" b="0" i="0" u="sng"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TIPO DE APLICACIÓN</a:t>
            </a:r>
            <a:r>
              <a:rPr kumimoji="0" lang="es-ES_tradnl" sz="2800" b="0" i="0" u="none"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 </a:t>
            </a:r>
            <a:r>
              <a:rPr kumimoji="0" lang="es-ES_tradnl" sz="2800" b="0" i="0" u="none" strike="noStrike" kern="0" cap="none" spc="68" normalizeH="0" baseline="0" noProof="0" dirty="0" err="1">
                <a:ln>
                  <a:noFill/>
                </a:ln>
                <a:solidFill>
                  <a:srgbClr val="9DFC3E"/>
                </a:solidFill>
                <a:effectLst/>
                <a:uLnTx/>
                <a:uFillTx/>
                <a:latin typeface="Gill Sans MT" panose="020B0502020104020203" pitchFamily="34" charset="0"/>
                <a:ea typeface="+mn-ea"/>
                <a:cs typeface="+mn-cs"/>
                <a:sym typeface="Helvetica Neue"/>
              </a:rPr>
              <a:t>Fertirrigación</a:t>
            </a:r>
            <a:r>
              <a:rPr kumimoji="0" lang="es-ES_tradnl" sz="2800" b="0" i="0" u="none" strike="noStrike" kern="0" cap="none" spc="68" normalizeH="0" baseline="0" noProof="0" dirty="0">
                <a:ln>
                  <a:noFill/>
                </a:ln>
                <a:solidFill>
                  <a:srgbClr val="9DFC3E"/>
                </a:solidFill>
                <a:effectLst/>
                <a:uLnTx/>
                <a:uFillTx/>
                <a:latin typeface="Gill Sans MT" panose="020B0502020104020203" pitchFamily="34" charset="0"/>
                <a:ea typeface="+mn-ea"/>
                <a:cs typeface="+mn-cs"/>
                <a:sym typeface="Helvetica Neue"/>
              </a:rPr>
              <a:t> </a:t>
            </a:r>
            <a:r>
              <a:rPr kumimoji="0" lang="es-ES_tradnl" sz="2800" b="0" i="0" u="none" strike="noStrike" kern="0" cap="none" spc="68" normalizeH="0" baseline="0" noProof="0" dirty="0" err="1">
                <a:ln>
                  <a:noFill/>
                </a:ln>
                <a:solidFill>
                  <a:srgbClr val="9DFC3E"/>
                </a:solidFill>
                <a:effectLst/>
                <a:uLnTx/>
                <a:uFillTx/>
                <a:latin typeface="Gill Sans MT" panose="020B0502020104020203" pitchFamily="34" charset="0"/>
                <a:ea typeface="+mn-ea"/>
                <a:cs typeface="+mn-cs"/>
                <a:sym typeface="Helvetica Neue"/>
              </a:rPr>
              <a:t>ó</a:t>
            </a:r>
            <a:r>
              <a:rPr kumimoji="0" lang="es-ES_tradnl" sz="2800" b="0" i="0" u="none" strike="noStrike" kern="0" cap="none" spc="68" normalizeH="0" baseline="0" noProof="0" dirty="0">
                <a:ln>
                  <a:noFill/>
                </a:ln>
                <a:solidFill>
                  <a:srgbClr val="9DFC3E"/>
                </a:solidFill>
                <a:effectLst/>
                <a:uLnTx/>
                <a:uFillTx/>
                <a:latin typeface="Gill Sans MT" panose="020B0502020104020203" pitchFamily="34" charset="0"/>
                <a:ea typeface="+mn-ea"/>
                <a:cs typeface="+mn-cs"/>
                <a:sym typeface="Helvetica Neue"/>
              </a:rPr>
              <a:t> foliar</a:t>
            </a:r>
          </a:p>
          <a:p>
            <a:pPr marL="321470" marR="0" lvl="0" indent="-321470" algn="l" defTabSz="1028700" rtl="0" eaLnBrk="1" fontAlgn="auto" latinLnBrk="0" hangingPunct="1">
              <a:lnSpc>
                <a:spcPct val="150000"/>
              </a:lnSpc>
              <a:spcBef>
                <a:spcPts val="0"/>
              </a:spcBef>
              <a:spcAft>
                <a:spcPts val="0"/>
              </a:spcAft>
              <a:buClrTx/>
              <a:buSzTx/>
              <a:buFont typeface="Wingdings" pitchFamily="2" charset="2"/>
              <a:buChar char="ü"/>
              <a:tabLst/>
              <a:defRPr/>
            </a:pPr>
            <a:endParaRPr kumimoji="0" lang="es-ES_tradnl" sz="2800" b="0" i="0" u="none" strike="noStrike" kern="0" cap="none" spc="68" normalizeH="0" baseline="0" noProof="0" dirty="0">
              <a:ln>
                <a:noFill/>
              </a:ln>
              <a:solidFill>
                <a:srgbClr val="9DFC3E"/>
              </a:solidFill>
              <a:effectLst/>
              <a:uLnTx/>
              <a:uFillTx/>
              <a:latin typeface="Gill Sans MT" panose="020B0502020104020203" pitchFamily="34" charset="0"/>
              <a:ea typeface="+mn-ea"/>
              <a:cs typeface="+mn-cs"/>
              <a:sym typeface="Helvetica Neue"/>
            </a:endParaRPr>
          </a:p>
          <a:p>
            <a:pPr marL="321470" marR="0" lvl="0" indent="-321470" algn="l" defTabSz="1028700" rtl="0" eaLnBrk="1" fontAlgn="auto" latinLnBrk="0" hangingPunct="1">
              <a:lnSpc>
                <a:spcPct val="150000"/>
              </a:lnSpc>
              <a:spcBef>
                <a:spcPts val="0"/>
              </a:spcBef>
              <a:spcAft>
                <a:spcPts val="0"/>
              </a:spcAft>
              <a:buClrTx/>
              <a:buSzTx/>
              <a:buFont typeface="Wingdings" pitchFamily="2" charset="2"/>
              <a:buChar char="ü"/>
              <a:tabLst/>
              <a:defRPr/>
            </a:pPr>
            <a:r>
              <a:rPr kumimoji="0" lang="es-ES_tradnl" sz="2800" b="0" i="0" u="sng"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PERIODO DE APLICACIÓN Y DOSIS</a:t>
            </a:r>
            <a:r>
              <a:rPr kumimoji="0" lang="es-ES_tradnl" sz="2800" b="0" i="0" u="none"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a:t>
            </a:r>
          </a:p>
          <a:p>
            <a:pPr marL="0" marR="0" lvl="0" indent="0" algn="l" defTabSz="298252" rtl="0" eaLnBrk="1" fontAlgn="auto" latinLnBrk="0" hangingPunct="1">
              <a:lnSpc>
                <a:spcPct val="150000"/>
              </a:lnSpc>
              <a:spcBef>
                <a:spcPts val="0"/>
              </a:spcBef>
              <a:spcAft>
                <a:spcPts val="0"/>
              </a:spcAft>
              <a:buClrTx/>
              <a:buSzTx/>
              <a:buFontTx/>
              <a:buNone/>
              <a:tabLst/>
              <a:defRPr/>
            </a:pPr>
            <a:r>
              <a:rPr kumimoji="0" lang="es-ES_tradnl" sz="2800" b="0" i="0" u="none"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	Se recomiendan de</a:t>
            </a:r>
            <a:r>
              <a:rPr kumimoji="0" lang="es-ES" sz="2800" b="0" i="0" u="none"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 </a:t>
            </a:r>
            <a:r>
              <a:rPr kumimoji="0" lang="es-ES" sz="2800" b="0" i="0" u="none" strike="noStrike" kern="0" cap="none" spc="68" normalizeH="0" baseline="0" noProof="0" dirty="0">
                <a:ln>
                  <a:noFill/>
                </a:ln>
                <a:solidFill>
                  <a:srgbClr val="9DFC3E"/>
                </a:solidFill>
                <a:effectLst/>
                <a:uLnTx/>
                <a:uFillTx/>
                <a:latin typeface="Gill Sans MT" panose="020B0502020104020203" pitchFamily="34" charset="0"/>
                <a:ea typeface="+mn-ea"/>
                <a:cs typeface="+mn-cs"/>
                <a:sym typeface="Helvetica Neue"/>
              </a:rPr>
              <a:t>3 a 4 aplicaciones </a:t>
            </a:r>
            <a:r>
              <a:rPr kumimoji="0" lang="es-ES" sz="2800" b="0" i="0" u="none"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durante el ciclo del cultivo, aprovechando las aplicaciones de abonos y correctores a dosis de 1-1,5 l/ha, con un total de 3-4 l/ha</a:t>
            </a:r>
          </a:p>
          <a:p>
            <a:pPr marL="0" marR="0" lvl="0" indent="0" algn="l" defTabSz="298252" rtl="0" eaLnBrk="1" fontAlgn="auto" latinLnBrk="0" hangingPunct="1">
              <a:lnSpc>
                <a:spcPct val="150000"/>
              </a:lnSpc>
              <a:spcBef>
                <a:spcPts val="0"/>
              </a:spcBef>
              <a:spcAft>
                <a:spcPts val="0"/>
              </a:spcAft>
              <a:buClrTx/>
              <a:buSzTx/>
              <a:buFontTx/>
              <a:buNone/>
              <a:tabLst/>
              <a:defRPr/>
            </a:pPr>
            <a:r>
              <a:rPr kumimoji="0" lang="es-ES" sz="2800" b="0" i="0" u="none" strike="noStrike" kern="0" cap="none" spc="68" normalizeH="0" baseline="0" noProof="0" dirty="0">
                <a:ln>
                  <a:noFill/>
                </a:ln>
                <a:solidFill>
                  <a:prstClr val="white">
                    <a:lumMod val="75000"/>
                    <a:lumOff val="25000"/>
                  </a:prstClr>
                </a:solidFill>
                <a:effectLst/>
                <a:uLnTx/>
                <a:uFillTx/>
                <a:latin typeface="Gill Sans MT" panose="020B0502020104020203" pitchFamily="34" charset="0"/>
                <a:ea typeface="+mn-ea"/>
                <a:cs typeface="+mn-cs"/>
                <a:sym typeface="Helvetica Neue"/>
              </a:rPr>
              <a:t>	</a:t>
            </a:r>
          </a:p>
        </p:txBody>
      </p:sp>
      <p:pic>
        <p:nvPicPr>
          <p:cNvPr id="2" name="Imagen 1">
            <a:extLst>
              <a:ext uri="{FF2B5EF4-FFF2-40B4-BE49-F238E27FC236}">
                <a16:creationId xmlns:a16="http://schemas.microsoft.com/office/drawing/2014/main" id="{51730EC3-36C9-1B35-4F23-F5F25FC99ED9}"/>
              </a:ext>
            </a:extLst>
          </p:cNvPr>
          <p:cNvPicPr>
            <a:picLocks noChangeAspect="1"/>
          </p:cNvPicPr>
          <p:nvPr/>
        </p:nvPicPr>
        <p:blipFill>
          <a:blip r:embed="rId3"/>
          <a:stretch>
            <a:fillRect/>
          </a:stretch>
        </p:blipFill>
        <p:spPr>
          <a:xfrm>
            <a:off x="1126923" y="4766622"/>
            <a:ext cx="1931284" cy="1478175"/>
          </a:xfrm>
          <a:prstGeom prst="rect">
            <a:avLst/>
          </a:prstGeom>
        </p:spPr>
      </p:pic>
      <p:pic>
        <p:nvPicPr>
          <p:cNvPr id="3" name="Imagen 2" descr="Naranjas y manzanas&#10;&#10;Descripción generada automáticamente con confianza baja">
            <a:extLst>
              <a:ext uri="{FF2B5EF4-FFF2-40B4-BE49-F238E27FC236}">
                <a16:creationId xmlns:a16="http://schemas.microsoft.com/office/drawing/2014/main" id="{2435CDE6-6CDA-D3EF-73AE-429AC5E166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04640" y="4447553"/>
            <a:ext cx="2321743" cy="2064772"/>
          </a:xfrm>
          <a:prstGeom prst="rect">
            <a:avLst/>
          </a:prstGeom>
        </p:spPr>
      </p:pic>
      <p:pic>
        <p:nvPicPr>
          <p:cNvPr id="4" name="Imagen 3" descr="Zanahoria encima de una mesa&#10;&#10;Descripción generada automáticamente con confianza media">
            <a:extLst>
              <a:ext uri="{FF2B5EF4-FFF2-40B4-BE49-F238E27FC236}">
                <a16:creationId xmlns:a16="http://schemas.microsoft.com/office/drawing/2014/main" id="{C0AF9142-9DA4-885D-A6EF-1768806F0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7047" y="6957074"/>
            <a:ext cx="2442957" cy="1798343"/>
          </a:xfrm>
          <a:prstGeom prst="rect">
            <a:avLst/>
          </a:prstGeom>
        </p:spPr>
      </p:pic>
      <p:pic>
        <p:nvPicPr>
          <p:cNvPr id="5" name="Imagen 4" descr="Un florero con plantas verdes&#10;&#10;Descripción generada automáticamente con confianza media">
            <a:extLst>
              <a:ext uri="{FF2B5EF4-FFF2-40B4-BE49-F238E27FC236}">
                <a16:creationId xmlns:a16="http://schemas.microsoft.com/office/drawing/2014/main" id="{626C9C20-31A3-4FCA-677D-495D4B0AD0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3090070">
            <a:off x="1840557" y="8515612"/>
            <a:ext cx="1641414" cy="3392588"/>
          </a:xfrm>
          <a:prstGeom prst="rect">
            <a:avLst/>
          </a:prstGeom>
        </p:spPr>
      </p:pic>
      <p:pic>
        <p:nvPicPr>
          <p:cNvPr id="6" name="Imagen 5" descr="Imagen en blanco y negro&#10;&#10;Descripción generada automáticamente con confianza baja">
            <a:extLst>
              <a:ext uri="{FF2B5EF4-FFF2-40B4-BE49-F238E27FC236}">
                <a16:creationId xmlns:a16="http://schemas.microsoft.com/office/drawing/2014/main" id="{21D5331A-C7F7-1818-7E5F-9F0E17713A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79367" y="9441406"/>
            <a:ext cx="2240174" cy="1653921"/>
          </a:xfrm>
          <a:prstGeom prst="rect">
            <a:avLst/>
          </a:prstGeom>
        </p:spPr>
      </p:pic>
      <p:pic>
        <p:nvPicPr>
          <p:cNvPr id="7" name="Imagen 6" descr="Cebolla sobre fondo blanco&#10;&#10;Descripción generada automáticamente con confianza media">
            <a:extLst>
              <a:ext uri="{FF2B5EF4-FFF2-40B4-BE49-F238E27FC236}">
                <a16:creationId xmlns:a16="http://schemas.microsoft.com/office/drawing/2014/main" id="{2A9D2287-5BDC-6F76-C095-042B53CA80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00328" y="7095859"/>
            <a:ext cx="1944009" cy="1520771"/>
          </a:xfrm>
          <a:prstGeom prst="rect">
            <a:avLst/>
          </a:prstGeom>
        </p:spPr>
      </p:pic>
    </p:spTree>
    <p:extLst>
      <p:ext uri="{BB962C8B-B14F-4D97-AF65-F5344CB8AC3E}">
        <p14:creationId xmlns:p14="http://schemas.microsoft.com/office/powerpoint/2010/main" val="2340733413"/>
      </p:ext>
    </p:extLst>
  </p:cSld>
  <p:clrMapOvr>
    <a:masterClrMapping/>
  </p:clrMapOvr>
  <p:transition>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C653A-57AA-8633-86F5-FBFC42AC4D17}"/>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161260A2-A307-ADB5-0AAC-ABCB71D847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51101" y="1816952"/>
            <a:ext cx="6170187" cy="208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2 Subtítulo">
            <a:extLst>
              <a:ext uri="{FF2B5EF4-FFF2-40B4-BE49-F238E27FC236}">
                <a16:creationId xmlns:a16="http://schemas.microsoft.com/office/drawing/2014/main" id="{3BAB6455-C182-9F0C-6967-E6A07EA644FC}"/>
              </a:ext>
            </a:extLst>
          </p:cNvPr>
          <p:cNvSpPr txBox="1">
            <a:spLocks/>
          </p:cNvSpPr>
          <p:nvPr/>
        </p:nvSpPr>
        <p:spPr>
          <a:xfrm>
            <a:off x="6512766" y="4481280"/>
            <a:ext cx="11954561" cy="3996900"/>
          </a:xfrm>
          <a:prstGeom prst="rect">
            <a:avLst/>
          </a:prstGeom>
        </p:spPr>
        <p:txBody>
          <a:bodyPr vert="horz" lIns="102870" tIns="51436" rIns="102870" bIns="51436"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Cómodo y práctico, </a:t>
            </a: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solubilidad inmediata.</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Máxima eficacia:</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dosis con ↓ coste por Ha.</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pH ácido </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(4,2).</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Es el único con contenido demostrable en </a:t>
            </a: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ÁCIDOS ÚLMICOS y HUMINA</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Con </a:t>
            </a: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nutrientes naturales </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N, Cu, Zn propios de la </a:t>
            </a:r>
            <a:r>
              <a:rPr kumimoji="0" lang="es-ES" sz="2400" b="0" i="0" u="none" strike="noStrike" kern="1200" cap="none" spc="0" normalizeH="0" baseline="0" noProof="0" dirty="0" err="1">
                <a:ln>
                  <a:noFill/>
                </a:ln>
                <a:solidFill>
                  <a:prstClr val="white"/>
                </a:solidFill>
                <a:effectLst/>
                <a:uLnTx/>
                <a:uFillTx/>
                <a:latin typeface="Gill Sans MT" panose="020B0502020104020203" pitchFamily="34" charset="0"/>
                <a:ea typeface="+mn-ea"/>
                <a:cs typeface="+mn-cs"/>
                <a:sym typeface="Helvetica Neue"/>
              </a:rPr>
              <a:t>leonardita</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original.</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100 % natural </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(apto para agricultura ecológica).</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Materia prima de </a:t>
            </a: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gran pureza y elevada calidad.</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Posee compuestos de </a:t>
            </a: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fácil y rápida asimilación </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(↓peso molecular).</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Potencia</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 tus Fertilizantes , Correctores , Abonos y Fitosanitarios.</a:t>
            </a:r>
          </a:p>
          <a:p>
            <a:pPr marL="514350" marR="0" lvl="0" indent="-514350" algn="l" defTabSz="1028700" rtl="0" eaLnBrk="1" fontAlgn="auto" latinLnBrk="0" hangingPunct="1">
              <a:lnSpc>
                <a:spcPct val="150000"/>
              </a:lnSpc>
              <a:spcBef>
                <a:spcPct val="20000"/>
              </a:spcBef>
              <a:spcAft>
                <a:spcPts val="0"/>
              </a:spcAft>
              <a:buClrTx/>
              <a:buSzTx/>
              <a:buFont typeface="+mj-lt"/>
              <a:buAutoNum type="arabicPeriod"/>
              <a:tabLst/>
              <a:defRPr/>
            </a:pPr>
            <a:r>
              <a:rPr kumimoji="0" lang="es-ES" sz="2400" b="0" i="0" u="none" strike="noStrike" kern="1200" cap="none" spc="0" normalizeH="0" baseline="0" noProof="0" dirty="0">
                <a:ln>
                  <a:noFill/>
                </a:ln>
                <a:solidFill>
                  <a:srgbClr val="9DFC3E"/>
                </a:solidFill>
                <a:effectLst/>
                <a:uLnTx/>
                <a:uFillTx/>
                <a:latin typeface="Gill Sans MT" panose="020B0502020104020203" pitchFamily="34" charset="0"/>
                <a:ea typeface="+mn-ea"/>
                <a:cs typeface="+mn-cs"/>
                <a:sym typeface="Helvetica Neue"/>
              </a:rPr>
              <a:t>Mejora tus suelos y la nutrición </a:t>
            </a:r>
            <a:r>
              <a:rPr kumimoji="0" lang="es-ES" sz="24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sym typeface="Helvetica Neue"/>
              </a:rPr>
              <a:t>general de tus cultivos (P, Fe, B, Mn y Zn con pH&gt;8)</a:t>
            </a:r>
          </a:p>
        </p:txBody>
      </p:sp>
      <p:sp>
        <p:nvSpPr>
          <p:cNvPr id="2" name="1 Rectángulo">
            <a:extLst>
              <a:ext uri="{FF2B5EF4-FFF2-40B4-BE49-F238E27FC236}">
                <a16:creationId xmlns:a16="http://schemas.microsoft.com/office/drawing/2014/main" id="{AEE98B64-FBD8-E048-73D7-4CCFECB2D6D0}"/>
              </a:ext>
            </a:extLst>
          </p:cNvPr>
          <p:cNvSpPr/>
          <p:nvPr/>
        </p:nvSpPr>
        <p:spPr>
          <a:xfrm>
            <a:off x="7025243" y="2969569"/>
            <a:ext cx="810090" cy="1458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a:ln>
                <a:noFill/>
              </a:ln>
              <a:solidFill>
                <a:prstClr val="white"/>
              </a:solidFill>
              <a:effectLst/>
              <a:uLnTx/>
              <a:uFillTx/>
              <a:latin typeface="Calibri"/>
              <a:ea typeface="+mn-ea"/>
              <a:cs typeface="+mn-cs"/>
              <a:sym typeface="Helvetica Neue"/>
            </a:endParaRPr>
          </a:p>
        </p:txBody>
      </p:sp>
      <p:sp>
        <p:nvSpPr>
          <p:cNvPr id="8" name="7 Rectángulo">
            <a:extLst>
              <a:ext uri="{FF2B5EF4-FFF2-40B4-BE49-F238E27FC236}">
                <a16:creationId xmlns:a16="http://schemas.microsoft.com/office/drawing/2014/main" id="{21F8825B-DC1A-0E9F-4EF8-2846D8788BD8}"/>
              </a:ext>
            </a:extLst>
          </p:cNvPr>
          <p:cNvSpPr/>
          <p:nvPr/>
        </p:nvSpPr>
        <p:spPr>
          <a:xfrm>
            <a:off x="6692367" y="4330217"/>
            <a:ext cx="7527486" cy="45719"/>
          </a:xfrm>
          <a:prstGeom prst="rect">
            <a:avLst/>
          </a:prstGeom>
          <a:gradFill flip="none" rotWithShape="1">
            <a:gsLst>
              <a:gs pos="0">
                <a:srgbClr val="9DFC3E">
                  <a:shade val="30000"/>
                  <a:satMod val="115000"/>
                </a:srgbClr>
              </a:gs>
              <a:gs pos="50000">
                <a:srgbClr val="9DFC3E">
                  <a:shade val="67500"/>
                  <a:satMod val="115000"/>
                </a:srgbClr>
              </a:gs>
              <a:gs pos="100000">
                <a:srgbClr val="9DFC3E">
                  <a:shade val="100000"/>
                  <a:satMod val="115000"/>
                </a:srgbClr>
              </a:gs>
            </a:gsLst>
            <a:lin ang="0" scaled="1"/>
            <a:tileRect/>
          </a:gradFill>
          <a:ln w="3175">
            <a:solidFill>
              <a:srgbClr val="9DFC3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1028700" rtl="0" eaLnBrk="1" fontAlgn="auto" latinLnBrk="0" hangingPunct="1">
              <a:lnSpc>
                <a:spcPct val="100000"/>
              </a:lnSpc>
              <a:spcBef>
                <a:spcPts val="0"/>
              </a:spcBef>
              <a:spcAft>
                <a:spcPts val="0"/>
              </a:spcAft>
              <a:buClrTx/>
              <a:buSzTx/>
              <a:buFontTx/>
              <a:buNone/>
              <a:tabLst/>
              <a:defRPr/>
            </a:pPr>
            <a:endParaRPr kumimoji="0" lang="es-ES" sz="2026" b="0" i="0" u="none" strike="noStrike" kern="0" cap="none" spc="0" normalizeH="0" baseline="0" noProof="0" dirty="0">
              <a:ln>
                <a:noFill/>
              </a:ln>
              <a:solidFill>
                <a:prstClr val="white"/>
              </a:solidFill>
              <a:effectLst/>
              <a:uLnTx/>
              <a:uFillTx/>
              <a:latin typeface="Calibri"/>
              <a:ea typeface="+mn-ea"/>
              <a:cs typeface="+mn-cs"/>
              <a:sym typeface="Helvetica Neue"/>
            </a:endParaRPr>
          </a:p>
        </p:txBody>
      </p:sp>
      <p:pic>
        <p:nvPicPr>
          <p:cNvPr id="5123" name="Picture 3" descr="C:\blackjak\Folleto Blackjak\Esquemas folleto Blackjak\Material Triptico Blackjak (Para Gustavo Sipcam)\Imagenes\Rafa Fierres Imagenes\Fierres (Small) 1.jpg">
            <a:extLst>
              <a:ext uri="{FF2B5EF4-FFF2-40B4-BE49-F238E27FC236}">
                <a16:creationId xmlns:a16="http://schemas.microsoft.com/office/drawing/2014/main" id="{2B9C688F-ECAC-6DF2-5E67-2B7314106AE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161206" y="1733588"/>
            <a:ext cx="3306122" cy="24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174357"/>
      </p:ext>
    </p:extLst>
  </p:cSld>
  <p:clrMapOvr>
    <a:masterClrMapping/>
  </p:clrMapOvr>
  <p:transition>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E072E-3D4A-3B40-AF32-E070EEA98332}"/>
            </a:ext>
          </a:extLst>
        </p:cNvPr>
        <p:cNvGrpSpPr/>
        <p:nvPr/>
      </p:nvGrpSpPr>
      <p:grpSpPr>
        <a:xfrm>
          <a:off x="0" y="0"/>
          <a:ext cx="0" cy="0"/>
          <a:chOff x="0" y="0"/>
          <a:chExt cx="0" cy="0"/>
        </a:xfrm>
      </p:grpSpPr>
      <p:pic>
        <p:nvPicPr>
          <p:cNvPr id="38" name="carlablanesnavarro_A_corn_cob_shaped_like_a_globe._Illuminate_85b10bf7-262f-4c8c-b093-ff149c814466_0.png" descr="carlablanesnavarro_A_corn_cob_shaped_like_a_globe._Illuminate_85b10bf7-262f-4c8c-b093-ff149c814466_0.png">
            <a:extLst>
              <a:ext uri="{FF2B5EF4-FFF2-40B4-BE49-F238E27FC236}">
                <a16:creationId xmlns:a16="http://schemas.microsoft.com/office/drawing/2014/main" id="{8A633D17-5EB5-2AE7-EF05-E49A79B1E83A}"/>
              </a:ext>
            </a:extLst>
          </p:cNvPr>
          <p:cNvPicPr>
            <a:picLocks noChangeAspect="1"/>
          </p:cNvPicPr>
          <p:nvPr/>
        </p:nvPicPr>
        <p:blipFill>
          <a:blip r:embed="rId2"/>
          <a:stretch>
            <a:fillRect/>
          </a:stretch>
        </p:blipFill>
        <p:spPr>
          <a:xfrm>
            <a:off x="-289538" y="-520707"/>
            <a:ext cx="27733453" cy="18488969"/>
          </a:xfrm>
          <a:prstGeom prst="rect">
            <a:avLst/>
          </a:prstGeom>
          <a:ln w="12700">
            <a:miter lim="400000"/>
          </a:ln>
        </p:spPr>
      </p:pic>
      <p:sp>
        <p:nvSpPr>
          <p:cNvPr id="39" name="CuadroTexto 2">
            <a:extLst>
              <a:ext uri="{FF2B5EF4-FFF2-40B4-BE49-F238E27FC236}">
                <a16:creationId xmlns:a16="http://schemas.microsoft.com/office/drawing/2014/main" id="{F01CCC9E-CE43-F467-2A99-72F5B1CDD9F6}"/>
              </a:ext>
            </a:extLst>
          </p:cNvPr>
          <p:cNvSpPr txBox="1"/>
          <p:nvPr/>
        </p:nvSpPr>
        <p:spPr>
          <a:xfrm>
            <a:off x="6076461" y="11259386"/>
            <a:ext cx="14664293" cy="1375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8000" b="1">
                <a:solidFill>
                  <a:srgbClr val="FFFFFF"/>
                </a:solidFill>
                <a:latin typeface="+mj-lt"/>
                <a:ea typeface="+mj-ea"/>
                <a:cs typeface="+mj-cs"/>
                <a:sym typeface="Helvetica Neue"/>
              </a:defRPr>
            </a:lvl1pPr>
          </a:lstStyle>
          <a:p>
            <a:endParaRPr dirty="0"/>
          </a:p>
        </p:txBody>
      </p:sp>
      <p:pic>
        <p:nvPicPr>
          <p:cNvPr id="40" name="Imagen 5" descr="Imagen 5">
            <a:extLst>
              <a:ext uri="{FF2B5EF4-FFF2-40B4-BE49-F238E27FC236}">
                <a16:creationId xmlns:a16="http://schemas.microsoft.com/office/drawing/2014/main" id="{19234944-1179-D369-600D-4068BE96DDE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432387" y="5622873"/>
            <a:ext cx="4663639" cy="2019098"/>
          </a:xfrm>
          <a:prstGeom prst="rect">
            <a:avLst/>
          </a:prstGeom>
          <a:ln w="12700">
            <a:miter lim="400000"/>
          </a:ln>
        </p:spPr>
      </p:pic>
      <p:pic>
        <p:nvPicPr>
          <p:cNvPr id="41" name="Imagen" descr="Imagen">
            <a:extLst>
              <a:ext uri="{FF2B5EF4-FFF2-40B4-BE49-F238E27FC236}">
                <a16:creationId xmlns:a16="http://schemas.microsoft.com/office/drawing/2014/main" id="{EE5C6364-F8E5-C6E7-EE95-52EA0A03741F}"/>
              </a:ext>
            </a:extLst>
          </p:cNvPr>
          <p:cNvPicPr>
            <a:picLocks noChangeAspect="1"/>
          </p:cNvPicPr>
          <p:nvPr/>
        </p:nvPicPr>
        <p:blipFill>
          <a:blip r:embed="rId4"/>
          <a:stretch>
            <a:fillRect/>
          </a:stretch>
        </p:blipFill>
        <p:spPr>
          <a:xfrm>
            <a:off x="-289538" y="-388440"/>
            <a:ext cx="3395219" cy="14492879"/>
          </a:xfrm>
          <a:prstGeom prst="rect">
            <a:avLst/>
          </a:prstGeom>
          <a:ln w="12700">
            <a:miter lim="400000"/>
          </a:ln>
        </p:spPr>
      </p:pic>
      <p:pic>
        <p:nvPicPr>
          <p:cNvPr id="42" name="Imagen" descr="Imagen">
            <a:extLst>
              <a:ext uri="{FF2B5EF4-FFF2-40B4-BE49-F238E27FC236}">
                <a16:creationId xmlns:a16="http://schemas.microsoft.com/office/drawing/2014/main" id="{33DFE05C-9B1C-A9D7-360A-F087E3C5A2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823" y="11911861"/>
            <a:ext cx="1793896" cy="1457470"/>
          </a:xfrm>
          <a:prstGeom prst="rect">
            <a:avLst/>
          </a:prstGeom>
          <a:ln w="12700">
            <a:miter lim="400000"/>
          </a:ln>
        </p:spPr>
      </p:pic>
      <p:sp>
        <p:nvSpPr>
          <p:cNvPr id="2" name="CuadroTexto 2">
            <a:extLst>
              <a:ext uri="{FF2B5EF4-FFF2-40B4-BE49-F238E27FC236}">
                <a16:creationId xmlns:a16="http://schemas.microsoft.com/office/drawing/2014/main" id="{CBCEA5EC-0D9F-F161-2FD1-AFBFD1FEA3C0}"/>
              </a:ext>
            </a:extLst>
          </p:cNvPr>
          <p:cNvSpPr txBox="1"/>
          <p:nvPr/>
        </p:nvSpPr>
        <p:spPr>
          <a:xfrm>
            <a:off x="6076461" y="10992665"/>
            <a:ext cx="14664293" cy="2360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8000" b="1">
                <a:solidFill>
                  <a:srgbClr val="FFFFFF"/>
                </a:solidFill>
                <a:latin typeface="+mj-lt"/>
                <a:ea typeface="+mj-ea"/>
                <a:cs typeface="+mj-cs"/>
                <a:sym typeface="Helvetica Neue"/>
              </a:defRPr>
            </a:lvl1pPr>
          </a:lstStyle>
          <a:p>
            <a:r>
              <a:rPr lang="es-ES" sz="7200" dirty="0"/>
              <a:t>El Centro de tu Estrategia en el cultivo del maíz</a:t>
            </a:r>
            <a:endParaRPr sz="7200" dirty="0"/>
          </a:p>
        </p:txBody>
      </p:sp>
    </p:spTree>
    <p:extLst>
      <p:ext uri="{BB962C8B-B14F-4D97-AF65-F5344CB8AC3E}">
        <p14:creationId xmlns:p14="http://schemas.microsoft.com/office/powerpoint/2010/main" val="11098734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E3F8-2678-C98C-F8E0-38EE4C21614D}"/>
            </a:ext>
          </a:extLst>
        </p:cNvPr>
        <p:cNvGrpSpPr/>
        <p:nvPr/>
      </p:nvGrpSpPr>
      <p:grpSpPr>
        <a:xfrm>
          <a:off x="0" y="0"/>
          <a:ext cx="0" cy="0"/>
          <a:chOff x="0" y="0"/>
          <a:chExt cx="0" cy="0"/>
        </a:xfrm>
      </p:grpSpPr>
      <p:sp>
        <p:nvSpPr>
          <p:cNvPr id="86" name="¿Qué es ISERAN?">
            <a:extLst>
              <a:ext uri="{FF2B5EF4-FFF2-40B4-BE49-F238E27FC236}">
                <a16:creationId xmlns:a16="http://schemas.microsoft.com/office/drawing/2014/main" id="{2FD74497-3130-6BEF-C71E-667007C2F499}"/>
              </a:ext>
            </a:extLst>
          </p:cNvPr>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87" name="Imagen" descr="Imagen">
            <a:extLst>
              <a:ext uri="{FF2B5EF4-FFF2-40B4-BE49-F238E27FC236}">
                <a16:creationId xmlns:a16="http://schemas.microsoft.com/office/drawing/2014/main" id="{31EE0207-0D03-AB4F-E7CB-10BD2F0EE57A}"/>
              </a:ext>
            </a:extLst>
          </p:cNvPr>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88" name="Imagen" descr="Imagen">
            <a:extLst>
              <a:ext uri="{FF2B5EF4-FFF2-40B4-BE49-F238E27FC236}">
                <a16:creationId xmlns:a16="http://schemas.microsoft.com/office/drawing/2014/main" id="{3925A116-C06F-90FE-22AF-DBDA4D685A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63684" y="11389352"/>
            <a:ext cx="1435779" cy="1435779"/>
          </a:xfrm>
          <a:prstGeom prst="rect">
            <a:avLst/>
          </a:prstGeom>
          <a:ln w="12700">
            <a:miter lim="400000"/>
          </a:ln>
        </p:spPr>
      </p:pic>
      <p:pic>
        <p:nvPicPr>
          <p:cNvPr id="89" name="Imagen" descr="Imagen">
            <a:extLst>
              <a:ext uri="{FF2B5EF4-FFF2-40B4-BE49-F238E27FC236}">
                <a16:creationId xmlns:a16="http://schemas.microsoft.com/office/drawing/2014/main" id="{274A6036-CCC8-1135-D81F-2CE67979E1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61354" y="6213438"/>
            <a:ext cx="893535" cy="893534"/>
          </a:xfrm>
          <a:prstGeom prst="rect">
            <a:avLst/>
          </a:prstGeom>
          <a:ln w="12700">
            <a:miter lim="400000"/>
          </a:ln>
        </p:spPr>
      </p:pic>
      <p:pic>
        <p:nvPicPr>
          <p:cNvPr id="90" name="Imagen" descr="Imagen">
            <a:extLst>
              <a:ext uri="{FF2B5EF4-FFF2-40B4-BE49-F238E27FC236}">
                <a16:creationId xmlns:a16="http://schemas.microsoft.com/office/drawing/2014/main" id="{7B2FA94E-83CA-86A2-572F-66313ACF6821}"/>
              </a:ext>
            </a:extLst>
          </p:cNvPr>
          <p:cNvPicPr>
            <a:picLocks noChangeAspect="1"/>
          </p:cNvPicPr>
          <p:nvPr/>
        </p:nvPicPr>
        <p:blipFill>
          <a:blip r:embed="rId5"/>
          <a:stretch>
            <a:fillRect/>
          </a:stretch>
        </p:blipFill>
        <p:spPr>
          <a:xfrm>
            <a:off x="22182436" y="-710776"/>
            <a:ext cx="3254463" cy="3254463"/>
          </a:xfrm>
          <a:prstGeom prst="rect">
            <a:avLst/>
          </a:prstGeom>
          <a:ln w="12700">
            <a:miter lim="400000"/>
          </a:ln>
        </p:spPr>
      </p:pic>
      <p:pic>
        <p:nvPicPr>
          <p:cNvPr id="91" name="Imagen" descr="Imagen">
            <a:extLst>
              <a:ext uri="{FF2B5EF4-FFF2-40B4-BE49-F238E27FC236}">
                <a16:creationId xmlns:a16="http://schemas.microsoft.com/office/drawing/2014/main" id="{7611B518-1685-125D-83B2-7BF0BBEF2151}"/>
              </a:ext>
            </a:extLst>
          </p:cNvPr>
          <p:cNvPicPr>
            <a:picLocks noChangeAspect="1"/>
          </p:cNvPicPr>
          <p:nvPr/>
        </p:nvPicPr>
        <p:blipFill>
          <a:blip r:embed="rId6"/>
          <a:stretch>
            <a:fillRect/>
          </a:stretch>
        </p:blipFill>
        <p:spPr>
          <a:xfrm>
            <a:off x="20734415" y="2815391"/>
            <a:ext cx="1266528" cy="1266529"/>
          </a:xfrm>
          <a:prstGeom prst="rect">
            <a:avLst/>
          </a:prstGeom>
          <a:ln w="12700">
            <a:miter lim="400000"/>
          </a:ln>
        </p:spPr>
      </p:pic>
      <p:pic>
        <p:nvPicPr>
          <p:cNvPr id="92" name="Imagen" descr="Imagen">
            <a:extLst>
              <a:ext uri="{FF2B5EF4-FFF2-40B4-BE49-F238E27FC236}">
                <a16:creationId xmlns:a16="http://schemas.microsoft.com/office/drawing/2014/main" id="{54A0934C-CB93-7E0F-478A-75570E74E0D3}"/>
              </a:ext>
            </a:extLst>
          </p:cNvPr>
          <p:cNvPicPr>
            <a:picLocks noChangeAspect="1"/>
          </p:cNvPicPr>
          <p:nvPr/>
        </p:nvPicPr>
        <p:blipFill>
          <a:blip r:embed="rId7"/>
          <a:stretch>
            <a:fillRect/>
          </a:stretch>
        </p:blipFill>
        <p:spPr>
          <a:xfrm>
            <a:off x="-77718" y="12163200"/>
            <a:ext cx="7512805" cy="1587636"/>
          </a:xfrm>
          <a:prstGeom prst="rect">
            <a:avLst/>
          </a:prstGeom>
          <a:ln w="12700">
            <a:miter lim="400000"/>
          </a:ln>
        </p:spPr>
      </p:pic>
      <p:pic>
        <p:nvPicPr>
          <p:cNvPr id="93" name="Imagen" descr="Imagen">
            <a:extLst>
              <a:ext uri="{FF2B5EF4-FFF2-40B4-BE49-F238E27FC236}">
                <a16:creationId xmlns:a16="http://schemas.microsoft.com/office/drawing/2014/main" id="{1F19F859-AA83-A738-50EB-3F1C112CC1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94" name="Imagen" descr="Imagen">
            <a:extLst>
              <a:ext uri="{FF2B5EF4-FFF2-40B4-BE49-F238E27FC236}">
                <a16:creationId xmlns:a16="http://schemas.microsoft.com/office/drawing/2014/main" id="{05E9A20D-4A90-AC14-D6D0-D1A2F8179A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95" name="Posicionamiento técnico-comercial">
            <a:extLst>
              <a:ext uri="{FF2B5EF4-FFF2-40B4-BE49-F238E27FC236}">
                <a16:creationId xmlns:a16="http://schemas.microsoft.com/office/drawing/2014/main" id="{197BCF37-2ADD-0FE4-AFE4-A42105CFC578}"/>
              </a:ext>
            </a:extLst>
          </p:cNvPr>
          <p:cNvSpPr txBox="1"/>
          <p:nvPr/>
        </p:nvSpPr>
        <p:spPr>
          <a:xfrm>
            <a:off x="1014293" y="224238"/>
            <a:ext cx="16494921"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rPr lang="es-ES" dirty="0"/>
              <a:t>Escenario de materias activas</a:t>
            </a:r>
            <a:br>
              <a:rPr dirty="0"/>
            </a:br>
            <a:endParaRPr dirty="0"/>
          </a:p>
        </p:txBody>
      </p:sp>
      <p:sp>
        <p:nvSpPr>
          <p:cNvPr id="99" name="Lorem ipsum dolor sit amet, consectetur adipiscing elit. Ut vitae dolor eu eros auctor venenatis nec eu libero. Cras efficitur risus dolor, in bibendum augue euismod quis. Suspendisse egestas eros leo, at cursus lorem lobortis et. In ut sem dignissim, lu">
            <a:extLst>
              <a:ext uri="{FF2B5EF4-FFF2-40B4-BE49-F238E27FC236}">
                <a16:creationId xmlns:a16="http://schemas.microsoft.com/office/drawing/2014/main" id="{116FE0ED-A90F-E2CF-B96D-C0255C3DD81B}"/>
              </a:ext>
            </a:extLst>
          </p:cNvPr>
          <p:cNvSpPr txBox="1"/>
          <p:nvPr/>
        </p:nvSpPr>
        <p:spPr>
          <a:xfrm>
            <a:off x="1029660" y="2267839"/>
            <a:ext cx="13629734" cy="745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4292" tIns="64292" rIns="64292" bIns="64292">
            <a:spAutoFit/>
          </a:bodyPr>
          <a:lstStyle/>
          <a:p>
            <a:pPr algn="l">
              <a:defRPr sz="4000">
                <a:latin typeface="Gill Sans"/>
                <a:ea typeface="Gill Sans"/>
                <a:cs typeface="Gill Sans"/>
                <a:sym typeface="Gill Sans"/>
              </a:defRPr>
            </a:pPr>
            <a:endParaRPr dirty="0"/>
          </a:p>
        </p:txBody>
      </p:sp>
      <p:sp>
        <p:nvSpPr>
          <p:cNvPr id="2" name="CuadroTexto 1">
            <a:extLst>
              <a:ext uri="{FF2B5EF4-FFF2-40B4-BE49-F238E27FC236}">
                <a16:creationId xmlns:a16="http://schemas.microsoft.com/office/drawing/2014/main" id="{584885B1-882C-615C-6CAD-A3D0A7A3D198}"/>
              </a:ext>
            </a:extLst>
          </p:cNvPr>
          <p:cNvSpPr txBox="1"/>
          <p:nvPr/>
        </p:nvSpPr>
        <p:spPr>
          <a:xfrm>
            <a:off x="2761861" y="3324179"/>
            <a:ext cx="16944392" cy="72846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Terbutilazina</a:t>
            </a:r>
            <a:r>
              <a:rPr lang="es-ES" sz="3600" dirty="0">
                <a:latin typeface="Gill Sans MT" panose="020B0502020104020203" pitchFamily="34" charset="0"/>
              </a:rPr>
              <a:t>: </a:t>
            </a:r>
            <a:r>
              <a:rPr lang="es-ES" sz="3600" b="0" dirty="0">
                <a:latin typeface="Gill Sans MT" panose="020B0502020104020203" pitchFamily="34" charset="0"/>
              </a:rPr>
              <a:t>Restricción en las parcelas de maíz. Sólo se puede usar 1 de cada 3 años. La previsión es que desaparezca</a:t>
            </a:r>
            <a:r>
              <a:rPr lang="es-ES" sz="3600" dirty="0">
                <a:latin typeface="Gill Sans MT" panose="020B0502020104020203" pitchFamily="34" charset="0"/>
              </a:rPr>
              <a:t>.</a:t>
            </a:r>
          </a:p>
          <a:p>
            <a:pPr marL="0" marR="0" indent="0" algn="l" defTabSz="821531" rtl="0" fontAlgn="auto" latinLnBrk="0" hangingPunct="0">
              <a:lnSpc>
                <a:spcPct val="100000"/>
              </a:lnSpc>
              <a:spcBef>
                <a:spcPts val="0"/>
              </a:spcBef>
              <a:spcAft>
                <a:spcPts val="0"/>
              </a:spcAft>
              <a:buClrTx/>
              <a:buSzTx/>
              <a:buFontTx/>
              <a:buNone/>
              <a:tabLst/>
            </a:pPr>
            <a:endParaRPr kumimoji="0" lang="es-ES" sz="3600" b="1" i="0" u="none" strike="noStrike" cap="none" spc="0" normalizeH="0" baseline="0" dirty="0">
              <a:ln>
                <a:noFill/>
              </a:ln>
              <a:solidFill>
                <a:srgbClr val="000000"/>
              </a:solidFill>
              <a:effectLst/>
              <a:uFillTx/>
              <a:latin typeface="Gill Sans MT" panose="020B0502020104020203" pitchFamily="34" charset="0"/>
              <a:sym typeface="Helvetica Neue"/>
            </a:endParaRPr>
          </a:p>
          <a:p>
            <a:pPr marL="0" marR="0" indent="0" algn="l" defTabSz="821531" rtl="0" fontAlgn="auto" latinLnBrk="0" hangingPunct="0">
              <a:lnSpc>
                <a:spcPct val="100000"/>
              </a:lnSpc>
              <a:spcBef>
                <a:spcPts val="0"/>
              </a:spcBef>
              <a:spcAft>
                <a:spcPts val="0"/>
              </a:spcAft>
              <a:buClrTx/>
              <a:buSzTx/>
              <a:buFontTx/>
              <a:buNone/>
              <a:tabLst/>
            </a:pPr>
            <a:r>
              <a:rPr lang="es-ES" sz="3600" dirty="0">
                <a:latin typeface="Gill Sans MT" panose="020B0502020104020203" pitchFamily="34" charset="0"/>
              </a:rPr>
              <a:t>S-</a:t>
            </a:r>
            <a:r>
              <a:rPr lang="es-ES" sz="3600" dirty="0" err="1">
                <a:latin typeface="Gill Sans MT" panose="020B0502020104020203" pitchFamily="34" charset="0"/>
              </a:rPr>
              <a:t>Metalacloro</a:t>
            </a:r>
            <a:r>
              <a:rPr lang="es-ES" sz="3600" dirty="0">
                <a:latin typeface="Gill Sans MT" panose="020B0502020104020203" pitchFamily="34" charset="0"/>
              </a:rPr>
              <a:t>: </a:t>
            </a:r>
            <a:r>
              <a:rPr lang="es-ES" sz="3600" b="0" dirty="0">
                <a:latin typeface="Gill Sans MT" panose="020B0502020104020203" pitchFamily="34" charset="0"/>
              </a:rPr>
              <a:t>Caída de la materia activa. No se pude usar</a:t>
            </a:r>
          </a:p>
          <a:p>
            <a:pPr marL="0" marR="0" indent="0" algn="l" defTabSz="821531" rtl="0" fontAlgn="auto" latinLnBrk="0" hangingPunct="0">
              <a:lnSpc>
                <a:spcPct val="100000"/>
              </a:lnSpc>
              <a:spcBef>
                <a:spcPts val="0"/>
              </a:spcBef>
              <a:spcAft>
                <a:spcPts val="0"/>
              </a:spcAft>
              <a:buClrTx/>
              <a:buSzTx/>
              <a:buFontTx/>
              <a:buNone/>
              <a:tabLst/>
            </a:pPr>
            <a:endParaRPr lang="es-ES" sz="3600" b="0" dirty="0">
              <a:latin typeface="Gill Sans MT" panose="020B0502020104020203" pitchFamily="34" charset="0"/>
            </a:endParaRPr>
          </a:p>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Isoxaflutol</a:t>
            </a:r>
            <a:r>
              <a:rPr lang="es-ES" sz="3600" dirty="0">
                <a:latin typeface="Gill Sans MT" panose="020B0502020104020203" pitchFamily="34" charset="0"/>
              </a:rPr>
              <a:t> + </a:t>
            </a:r>
            <a:r>
              <a:rPr lang="es-ES" sz="3600" dirty="0" err="1">
                <a:latin typeface="Gill Sans MT" panose="020B0502020104020203" pitchFamily="34" charset="0"/>
              </a:rPr>
              <a:t>Tiencarbazona</a:t>
            </a:r>
            <a:r>
              <a:rPr lang="es-ES" sz="3600" b="0" dirty="0">
                <a:latin typeface="Gill Sans MT" panose="020B0502020104020203" pitchFamily="34" charset="0"/>
              </a:rPr>
              <a:t>: Se puede usar 1 de cada 2 años</a:t>
            </a:r>
          </a:p>
          <a:p>
            <a:pPr marL="0" marR="0" indent="0" algn="l" defTabSz="821531" rtl="0" fontAlgn="auto" latinLnBrk="0" hangingPunct="0">
              <a:lnSpc>
                <a:spcPct val="100000"/>
              </a:lnSpc>
              <a:spcBef>
                <a:spcPts val="0"/>
              </a:spcBef>
              <a:spcAft>
                <a:spcPts val="0"/>
              </a:spcAft>
              <a:buClrTx/>
              <a:buSzTx/>
              <a:buFontTx/>
              <a:buNone/>
              <a:tabLst/>
            </a:pPr>
            <a:endParaRPr lang="es-ES" sz="3600" b="0" dirty="0">
              <a:latin typeface="Gill Sans MT" panose="020B0502020104020203" pitchFamily="34" charset="0"/>
            </a:endParaRPr>
          </a:p>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Petoxamida</a:t>
            </a:r>
            <a:r>
              <a:rPr lang="es-ES" sz="3600" dirty="0">
                <a:latin typeface="Gill Sans MT" panose="020B0502020104020203" pitchFamily="34" charset="0"/>
              </a:rPr>
              <a:t>: </a:t>
            </a:r>
            <a:r>
              <a:rPr lang="es-ES" sz="3600" b="0" dirty="0">
                <a:latin typeface="Gill Sans MT" panose="020B0502020104020203" pitchFamily="34" charset="0"/>
              </a:rPr>
              <a:t>Sólo se puede usar 1 de cada 2 años</a:t>
            </a:r>
          </a:p>
          <a:p>
            <a:pPr marL="0" marR="0" indent="0" algn="l" defTabSz="821531" rtl="0" fontAlgn="auto" latinLnBrk="0" hangingPunct="0">
              <a:lnSpc>
                <a:spcPct val="100000"/>
              </a:lnSpc>
              <a:spcBef>
                <a:spcPts val="0"/>
              </a:spcBef>
              <a:spcAft>
                <a:spcPts val="0"/>
              </a:spcAft>
              <a:buClrTx/>
              <a:buSzTx/>
              <a:buFontTx/>
              <a:buNone/>
              <a:tabLst/>
            </a:pPr>
            <a:endParaRPr lang="es-ES" sz="3600" b="0" dirty="0">
              <a:latin typeface="Gill Sans MT" panose="020B0502020104020203" pitchFamily="34" charset="0"/>
            </a:endParaRPr>
          </a:p>
          <a:p>
            <a:pPr marL="0" marR="0" indent="0" algn="l" defTabSz="821531" rtl="0" fontAlgn="auto" latinLnBrk="0" hangingPunct="0">
              <a:lnSpc>
                <a:spcPct val="100000"/>
              </a:lnSpc>
              <a:spcBef>
                <a:spcPts val="0"/>
              </a:spcBef>
              <a:spcAft>
                <a:spcPts val="0"/>
              </a:spcAft>
              <a:buClrTx/>
              <a:buSzTx/>
              <a:buFontTx/>
              <a:buNone/>
              <a:tabLst/>
            </a:pPr>
            <a:r>
              <a:rPr lang="es-ES" sz="3600" dirty="0" err="1">
                <a:latin typeface="Gill Sans MT" panose="020B0502020104020203" pitchFamily="34" charset="0"/>
              </a:rPr>
              <a:t>Nicosulfuron</a:t>
            </a:r>
            <a:r>
              <a:rPr lang="es-ES" sz="3600" b="0" dirty="0">
                <a:latin typeface="Gill Sans MT" panose="020B0502020104020203" pitchFamily="34" charset="0"/>
              </a:rPr>
              <a:t>: Los formulados a base sólo de </a:t>
            </a:r>
            <a:r>
              <a:rPr lang="es-ES" sz="3600" b="0" dirty="0" err="1">
                <a:latin typeface="Gill Sans MT" panose="020B0502020104020203" pitchFamily="34" charset="0"/>
              </a:rPr>
              <a:t>nicosulfuron</a:t>
            </a:r>
            <a:r>
              <a:rPr lang="es-ES" sz="3600" b="0" dirty="0">
                <a:latin typeface="Gill Sans MT" panose="020B0502020104020203" pitchFamily="34" charset="0"/>
              </a:rPr>
              <a:t> sólo se pueden usar 1 de cada 3 años.</a:t>
            </a:r>
          </a:p>
          <a:p>
            <a:pPr marL="0" marR="0" indent="0" algn="l" defTabSz="821531" rtl="0" fontAlgn="auto" latinLnBrk="0" hangingPunct="0">
              <a:lnSpc>
                <a:spcPct val="100000"/>
              </a:lnSpc>
              <a:spcBef>
                <a:spcPts val="0"/>
              </a:spcBef>
              <a:spcAft>
                <a:spcPts val="0"/>
              </a:spcAft>
              <a:buClrTx/>
              <a:buSzTx/>
              <a:buFontTx/>
              <a:buNone/>
              <a:tabLst/>
            </a:pPr>
            <a:endParaRPr kumimoji="0" lang="es-ES" sz="3600" b="0" i="0" u="none" strike="noStrike" cap="none" spc="0" normalizeH="0" baseline="0" dirty="0">
              <a:ln>
                <a:noFill/>
              </a:ln>
              <a:solidFill>
                <a:srgbClr val="000000"/>
              </a:solidFill>
              <a:effectLst/>
              <a:uFillTx/>
              <a:latin typeface="Gill Sans MT" panose="020B0502020104020203" pitchFamily="34" charset="0"/>
              <a:sym typeface="Helvetica Neue"/>
            </a:endParaRPr>
          </a:p>
          <a:p>
            <a:pPr marL="0" marR="0" indent="0" algn="l" defTabSz="821531"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dirty="0">
              <a:ln>
                <a:noFill/>
              </a:ln>
              <a:solidFill>
                <a:srgbClr val="000000"/>
              </a:solidFill>
              <a:effectLst/>
              <a:uFillTx/>
              <a:latin typeface="Gill Sans MT" panose="020B0502020104020203" pitchFamily="34" charset="0"/>
              <a:sym typeface="Helvetica Neue"/>
            </a:endParaRPr>
          </a:p>
        </p:txBody>
      </p:sp>
    </p:spTree>
    <p:extLst>
      <p:ext uri="{BB962C8B-B14F-4D97-AF65-F5344CB8AC3E}">
        <p14:creationId xmlns:p14="http://schemas.microsoft.com/office/powerpoint/2010/main" val="20294831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CB6052-797D-F36E-7774-1A6349195768}"/>
              </a:ext>
            </a:extLst>
          </p:cNvPr>
          <p:cNvSpPr txBox="1"/>
          <p:nvPr/>
        </p:nvSpPr>
        <p:spPr>
          <a:xfrm>
            <a:off x="727788" y="149290"/>
            <a:ext cx="2855167" cy="18661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4" name="Imagen 3">
            <a:extLst>
              <a:ext uri="{FF2B5EF4-FFF2-40B4-BE49-F238E27FC236}">
                <a16:creationId xmlns:a16="http://schemas.microsoft.com/office/drawing/2014/main" id="{50B50AF9-0A17-07F1-83BE-1F33DB6C55DA}"/>
              </a:ext>
            </a:extLst>
          </p:cNvPr>
          <p:cNvPicPr>
            <a:picLocks noChangeAspect="1"/>
          </p:cNvPicPr>
          <p:nvPr/>
        </p:nvPicPr>
        <p:blipFill>
          <a:blip r:embed="rId2"/>
          <a:stretch>
            <a:fillRect/>
          </a:stretch>
        </p:blipFill>
        <p:spPr>
          <a:xfrm>
            <a:off x="0" y="148306"/>
            <a:ext cx="2967134" cy="1866122"/>
          </a:xfrm>
          <a:prstGeom prst="rect">
            <a:avLst/>
          </a:prstGeom>
        </p:spPr>
      </p:pic>
      <p:pic>
        <p:nvPicPr>
          <p:cNvPr id="7" name="Imagen 6">
            <a:extLst>
              <a:ext uri="{FF2B5EF4-FFF2-40B4-BE49-F238E27FC236}">
                <a16:creationId xmlns:a16="http://schemas.microsoft.com/office/drawing/2014/main" id="{94EEB8D2-C103-6C21-A667-5A7DD67BEA8A}"/>
              </a:ext>
            </a:extLst>
          </p:cNvPr>
          <p:cNvPicPr>
            <a:picLocks noChangeAspect="1"/>
          </p:cNvPicPr>
          <p:nvPr/>
        </p:nvPicPr>
        <p:blipFill>
          <a:blip r:embed="rId3"/>
          <a:stretch>
            <a:fillRect/>
          </a:stretch>
        </p:blipFill>
        <p:spPr>
          <a:xfrm>
            <a:off x="3321698" y="0"/>
            <a:ext cx="19743576" cy="13726911"/>
          </a:xfrm>
          <a:prstGeom prst="rect">
            <a:avLst/>
          </a:prstGeom>
        </p:spPr>
      </p:pic>
    </p:spTree>
    <p:extLst>
      <p:ext uri="{BB962C8B-B14F-4D97-AF65-F5344CB8AC3E}">
        <p14:creationId xmlns:p14="http://schemas.microsoft.com/office/powerpoint/2010/main" val="336727882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carlablanesnavarro_A_corn_cob_in_space_as_if_it_were_a_planet_54a87709-7504-4bbc-bf01-5a98e777e09d_3.png" descr="carlablanesnavarro_A_corn_cob_in_space_as_if_it_were_a_planet_54a87709-7504-4bbc-bf01-5a98e777e09d_3.png"/>
          <p:cNvPicPr>
            <a:picLocks noChangeAspect="1"/>
          </p:cNvPicPr>
          <p:nvPr/>
        </p:nvPicPr>
        <p:blipFill>
          <a:blip r:embed="rId2"/>
          <a:stretch>
            <a:fillRect/>
          </a:stretch>
        </p:blipFill>
        <p:spPr>
          <a:xfrm>
            <a:off x="15493713" y="0"/>
            <a:ext cx="9554769" cy="14332154"/>
          </a:xfrm>
          <a:prstGeom prst="rect">
            <a:avLst/>
          </a:prstGeom>
          <a:ln w="63500">
            <a:solidFill>
              <a:srgbClr val="65A351"/>
            </a:solidFill>
            <a:miter lim="400000"/>
          </a:ln>
        </p:spPr>
      </p:pic>
      <p:pic>
        <p:nvPicPr>
          <p:cNvPr id="45" name="Imagen" descr="Imagen"/>
          <p:cNvPicPr>
            <a:picLocks noChangeAspect="1"/>
          </p:cNvPicPr>
          <p:nvPr/>
        </p:nvPicPr>
        <p:blipFill>
          <a:blip r:embed="rId3"/>
          <a:stretch>
            <a:fillRect/>
          </a:stretch>
        </p:blipFill>
        <p:spPr>
          <a:xfrm>
            <a:off x="-464298" y="-1951686"/>
            <a:ext cx="25312595" cy="3346714"/>
          </a:xfrm>
          <a:prstGeom prst="rect">
            <a:avLst/>
          </a:prstGeom>
          <a:ln w="12700">
            <a:miter lim="400000"/>
          </a:ln>
        </p:spPr>
      </p:pic>
      <p:sp>
        <p:nvSpPr>
          <p:cNvPr id="46"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013839"/>
            <a:ext cx="13823122" cy="8460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marL="360947" indent="-360947" algn="l">
              <a:buSzPct val="100000"/>
              <a:buChar char="•"/>
              <a:defRPr sz="3600">
                <a:solidFill>
                  <a:srgbClr val="2E7116"/>
                </a:solidFill>
                <a:latin typeface="Gill Sans"/>
                <a:ea typeface="Gill Sans"/>
                <a:cs typeface="Gill Sans"/>
                <a:sym typeface="Gill Sans"/>
              </a:defRPr>
            </a:pPr>
            <a:r>
              <a:t> Herbicida para el cultivo de maíz, remanente y sistémico, sostenible y de última generación.</a:t>
            </a:r>
            <a:endParaRPr b="1"/>
          </a:p>
          <a:p>
            <a:pPr marL="360947" indent="-360947" algn="just">
              <a:buSzPct val="100000"/>
              <a:buChar char="•"/>
              <a:defRPr sz="3600">
                <a:solidFill>
                  <a:srgbClr val="808080"/>
                </a:solidFill>
                <a:latin typeface="Gill Sans"/>
                <a:ea typeface="Gill Sans"/>
                <a:cs typeface="Gill Sans"/>
                <a:sym typeface="Gill Sans"/>
              </a:defRPr>
            </a:pPr>
            <a:endParaRPr b="1"/>
          </a:p>
          <a:p>
            <a:pPr marL="360947" indent="-360947" algn="just">
              <a:buSzPct val="100000"/>
              <a:buChar char="•"/>
              <a:defRPr sz="3600">
                <a:solidFill>
                  <a:srgbClr val="262626"/>
                </a:solidFill>
                <a:latin typeface="Gill Sans"/>
                <a:ea typeface="Gill Sans"/>
                <a:cs typeface="Gill Sans"/>
                <a:sym typeface="Gill Sans"/>
              </a:defRPr>
            </a:pPr>
            <a:r>
              <a:t>Combinación de dos materias activas, (</a:t>
            </a:r>
            <a:r>
              <a:rPr i="1"/>
              <a:t>Clomazona</a:t>
            </a:r>
            <a:r>
              <a:t> y </a:t>
            </a:r>
            <a:r>
              <a:rPr i="1"/>
              <a:t>Mesotriona) </a:t>
            </a:r>
            <a:r>
              <a:t>con modos de acción diversos, complementarios y sinérgicos</a:t>
            </a:r>
            <a:r>
              <a:rPr i="1"/>
              <a:t>.</a:t>
            </a:r>
          </a:p>
          <a:p>
            <a:pPr marL="360947" indent="-360947" algn="just">
              <a:buSzPct val="100000"/>
              <a:buChar char="•"/>
              <a:defRPr sz="3600">
                <a:solidFill>
                  <a:srgbClr val="262626"/>
                </a:solidFill>
                <a:latin typeface="Gill Sans"/>
                <a:ea typeface="Gill Sans"/>
                <a:cs typeface="Gill Sans"/>
                <a:sym typeface="Gill Sans"/>
              </a:defRPr>
            </a:pPr>
            <a:endParaRPr i="1"/>
          </a:p>
          <a:p>
            <a:pPr marL="360947" indent="-360947" algn="just">
              <a:buSzPct val="100000"/>
              <a:buChar char="•"/>
              <a:defRPr sz="3600" i="1">
                <a:solidFill>
                  <a:srgbClr val="262626"/>
                </a:solidFill>
                <a:latin typeface="Gill Sans"/>
                <a:ea typeface="Gill Sans"/>
                <a:cs typeface="Gill Sans"/>
                <a:sym typeface="Gill Sans"/>
              </a:defRPr>
            </a:pPr>
            <a:r>
              <a:t>Clomazona</a:t>
            </a:r>
            <a:r>
              <a:rPr i="0"/>
              <a:t> =&gt; Isoxazolidinonas: Inhibición de la DOXP-sintetasa. </a:t>
            </a:r>
            <a:endParaRPr b="1"/>
          </a:p>
          <a:p>
            <a:pPr marL="360947" indent="-360947" algn="just">
              <a:buSzPct val="100000"/>
              <a:buChar char="•"/>
              <a:defRPr sz="3600">
                <a:solidFill>
                  <a:srgbClr val="262626"/>
                </a:solidFill>
                <a:latin typeface="Gill Sans"/>
                <a:ea typeface="Gill Sans"/>
                <a:cs typeface="Gill Sans"/>
                <a:sym typeface="Gill Sans"/>
              </a:defRPr>
            </a:pPr>
            <a:r>
              <a:t>   MoA HRAC- WSSA 13.</a:t>
            </a:r>
            <a:endParaRPr b="1"/>
          </a:p>
          <a:p>
            <a:pPr marL="360947" indent="-360947" algn="just">
              <a:buSzPct val="100000"/>
              <a:buChar char="•"/>
              <a:defRPr sz="3600">
                <a:solidFill>
                  <a:srgbClr val="262626"/>
                </a:solidFill>
                <a:latin typeface="Gill Sans"/>
                <a:ea typeface="Gill Sans"/>
                <a:cs typeface="Gill Sans"/>
                <a:sym typeface="Gill Sans"/>
              </a:defRPr>
            </a:pPr>
            <a:r>
              <a:t>  (Inhibe la biosítesis de carotenos =&gt; Bloquea procesos fotosintéticos). </a:t>
            </a:r>
            <a:endParaRPr b="1"/>
          </a:p>
          <a:p>
            <a:pPr marL="360947" indent="-360947" algn="just">
              <a:buSzPct val="100000"/>
              <a:buChar char="•"/>
              <a:defRPr sz="3600">
                <a:solidFill>
                  <a:srgbClr val="262626"/>
                </a:solidFill>
                <a:latin typeface="Gill Sans"/>
                <a:ea typeface="Gill Sans"/>
                <a:cs typeface="Gill Sans"/>
                <a:sym typeface="Gill Sans"/>
              </a:defRPr>
            </a:pPr>
            <a:endParaRPr b="1"/>
          </a:p>
          <a:p>
            <a:pPr marL="360947" indent="-360947" algn="just">
              <a:buSzPct val="100000"/>
              <a:buChar char="•"/>
              <a:defRPr sz="3600" i="1">
                <a:solidFill>
                  <a:srgbClr val="262626"/>
                </a:solidFill>
                <a:latin typeface="Gill Sans"/>
                <a:ea typeface="Gill Sans"/>
                <a:cs typeface="Gill Sans"/>
                <a:sym typeface="Gill Sans"/>
              </a:defRPr>
            </a:pPr>
            <a:r>
              <a:t>Mesotriona</a:t>
            </a:r>
            <a:r>
              <a:rPr i="0"/>
              <a:t> =&gt; Tricetona: Inhibición 4HPPD </a:t>
            </a:r>
            <a:endParaRPr b="1"/>
          </a:p>
          <a:p>
            <a:pPr marL="360947" indent="-360947" algn="just">
              <a:buSzPct val="100000"/>
              <a:buChar char="•"/>
              <a:defRPr sz="3600">
                <a:solidFill>
                  <a:srgbClr val="262626"/>
                </a:solidFill>
                <a:latin typeface="Gill Sans"/>
                <a:ea typeface="Gill Sans"/>
                <a:cs typeface="Gill Sans"/>
                <a:sym typeface="Gill Sans"/>
              </a:defRPr>
            </a:pPr>
            <a:r>
              <a:t>   MoA HRAC F2; WSSA 27.</a:t>
            </a:r>
            <a:endParaRPr b="1"/>
          </a:p>
          <a:p>
            <a:pPr marL="360947" indent="-360947" algn="just">
              <a:buSzPct val="100000"/>
              <a:buChar char="•"/>
              <a:defRPr sz="3600">
                <a:solidFill>
                  <a:srgbClr val="262626"/>
                </a:solidFill>
                <a:latin typeface="Gill Sans"/>
                <a:ea typeface="Gill Sans"/>
                <a:cs typeface="Gill Sans"/>
                <a:sym typeface="Gill Sans"/>
              </a:defRPr>
            </a:pPr>
            <a:r>
              <a:t>  (Bloqueo de la enzima 4HPPD, inhibe la biosíntesis de carotenoides =&gt;</a:t>
            </a:r>
            <a:endParaRPr b="1"/>
          </a:p>
          <a:p>
            <a:pPr marL="360947" indent="-360947" algn="just">
              <a:buSzPct val="100000"/>
              <a:buChar char="•"/>
              <a:defRPr sz="3600">
                <a:solidFill>
                  <a:srgbClr val="262626"/>
                </a:solidFill>
                <a:latin typeface="Gill Sans"/>
                <a:ea typeface="Gill Sans"/>
                <a:cs typeface="Gill Sans"/>
                <a:sym typeface="Gill Sans"/>
              </a:defRPr>
            </a:pPr>
            <a:r>
              <a:t>  Bloquea procesos fotosíntesis.</a:t>
            </a:r>
            <a:endParaRPr b="1"/>
          </a:p>
          <a:p>
            <a:pPr marL="360947" indent="-360947" algn="just">
              <a:buSzPct val="100000"/>
              <a:buChar char="•"/>
              <a:defRPr sz="3600">
                <a:solidFill>
                  <a:srgbClr val="262626"/>
                </a:solidFill>
                <a:latin typeface="Gill Sans"/>
                <a:ea typeface="Gill Sans"/>
                <a:cs typeface="Gill Sans"/>
                <a:sym typeface="Gill Sans"/>
              </a:defRPr>
            </a:pPr>
            <a:endParaRPr b="1"/>
          </a:p>
          <a:p>
            <a:pPr marL="360947" indent="-360947" algn="just">
              <a:buSzPct val="100000"/>
              <a:buChar char="•"/>
              <a:defRPr sz="3600">
                <a:solidFill>
                  <a:srgbClr val="262626"/>
                </a:solidFill>
                <a:latin typeface="Gill Sans"/>
                <a:ea typeface="Gill Sans"/>
                <a:cs typeface="Gill Sans"/>
                <a:sym typeface="Gill Sans"/>
              </a:defRPr>
            </a:pPr>
            <a:r>
              <a:t>ISERAN produce la destrucción de la clorofila y terminado en necrosis.</a:t>
            </a:r>
          </a:p>
        </p:txBody>
      </p:sp>
      <p:pic>
        <p:nvPicPr>
          <p:cNvPr id="47"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54012" y="-11969"/>
            <a:ext cx="1342463" cy="1090699"/>
          </a:xfrm>
          <a:prstGeom prst="rect">
            <a:avLst/>
          </a:prstGeom>
          <a:ln w="12700">
            <a:miter lim="400000"/>
          </a:ln>
        </p:spPr>
      </p:pic>
      <p:pic>
        <p:nvPicPr>
          <p:cNvPr id="48"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784536" y="1832677"/>
            <a:ext cx="1435778" cy="1435779"/>
          </a:xfrm>
          <a:prstGeom prst="rect">
            <a:avLst/>
          </a:prstGeom>
          <a:ln w="12700">
            <a:miter lim="400000"/>
          </a:ln>
        </p:spPr>
      </p:pic>
      <p:pic>
        <p:nvPicPr>
          <p:cNvPr id="49"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12598" y="1789504"/>
            <a:ext cx="893534" cy="893534"/>
          </a:xfrm>
          <a:prstGeom prst="rect">
            <a:avLst/>
          </a:prstGeom>
          <a:ln w="12700">
            <a:miter lim="400000"/>
          </a:ln>
        </p:spPr>
      </p:pic>
      <p:pic>
        <p:nvPicPr>
          <p:cNvPr id="50" name="Imagen" descr="Imagen"/>
          <p:cNvPicPr>
            <a:picLocks noChangeAspect="1"/>
          </p:cNvPicPr>
          <p:nvPr/>
        </p:nvPicPr>
        <p:blipFill>
          <a:blip r:embed="rId7"/>
          <a:stretch>
            <a:fillRect/>
          </a:stretch>
        </p:blipFill>
        <p:spPr>
          <a:xfrm>
            <a:off x="22182436" y="-710776"/>
            <a:ext cx="3254463" cy="3254463"/>
          </a:xfrm>
          <a:prstGeom prst="rect">
            <a:avLst/>
          </a:prstGeom>
          <a:ln w="12700">
            <a:miter lim="400000"/>
          </a:ln>
        </p:spPr>
      </p:pic>
      <p:pic>
        <p:nvPicPr>
          <p:cNvPr id="51"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204083" y="333006"/>
            <a:ext cx="1090698" cy="1090699"/>
          </a:xfrm>
          <a:prstGeom prst="rect">
            <a:avLst/>
          </a:prstGeom>
          <a:ln w="12700">
            <a:miter lim="400000"/>
          </a:ln>
        </p:spPr>
      </p:pic>
      <p:pic>
        <p:nvPicPr>
          <p:cNvPr id="52" name="Imagen" descr="Imagen"/>
          <p:cNvPicPr>
            <a:picLocks noChangeAspect="1"/>
          </p:cNvPicPr>
          <p:nvPr/>
        </p:nvPicPr>
        <p:blipFill>
          <a:blip r:embed="rId8"/>
          <a:stretch>
            <a:fillRect/>
          </a:stretch>
        </p:blipFill>
        <p:spPr>
          <a:xfrm>
            <a:off x="22591979" y="3151335"/>
            <a:ext cx="1266528" cy="1266529"/>
          </a:xfrm>
          <a:prstGeom prst="rect">
            <a:avLst/>
          </a:prstGeom>
          <a:ln w="12700">
            <a:miter lim="400000"/>
          </a:ln>
        </p:spPr>
      </p:pic>
      <p:sp>
        <p:nvSpPr>
          <p:cNvPr id="53"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normAutofit fontScale="90000"/>
          </a:bodyPr>
          <a:lstStyle/>
          <a:p>
            <a:pPr algn="l" defTabSz="731520">
              <a:lnSpc>
                <a:spcPct val="90000"/>
              </a:lnSpc>
              <a:spcBef>
                <a:spcPts val="300"/>
              </a:spcBef>
              <a:defRPr sz="6000" b="1" cap="all" spc="300">
                <a:solidFill>
                  <a:srgbClr val="FFFFFF"/>
                </a:solidFill>
                <a:latin typeface="Gill Sans"/>
                <a:ea typeface="Gill Sans"/>
                <a:cs typeface="Gill Sans"/>
                <a:sym typeface="Gill Sans"/>
              </a:defRPr>
            </a:pPr>
            <a:r>
              <a:t>¿Qué es ISERAN?</a:t>
            </a:r>
            <a:br/>
            <a:br/>
            <a:endParaRPr/>
          </a:p>
        </p:txBody>
      </p:sp>
      <p:pic>
        <p:nvPicPr>
          <p:cNvPr id="54" name="Imagen" descr="Imagen"/>
          <p:cNvPicPr>
            <a:picLocks noChangeAspect="1"/>
          </p:cNvPicPr>
          <p:nvPr/>
        </p:nvPicPr>
        <p:blipFill>
          <a:blip r:embed="rId9"/>
          <a:stretch>
            <a:fillRect/>
          </a:stretch>
        </p:blipFill>
        <p:spPr>
          <a:xfrm>
            <a:off x="-77718" y="12163200"/>
            <a:ext cx="7512805" cy="1587636"/>
          </a:xfrm>
          <a:prstGeom prst="rect">
            <a:avLst/>
          </a:prstGeom>
          <a:ln w="12700">
            <a:miter lim="400000"/>
          </a:ln>
        </p:spPr>
      </p:pic>
      <p:pic>
        <p:nvPicPr>
          <p:cNvPr id="55" name="Imagen" descr="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56" name="Imagen" descr="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pic>
        <p:nvPicPr>
          <p:cNvPr id="57" name="Imagen 5" descr="Imagen 5"/>
          <p:cNvPicPr>
            <a:picLocks noChangeAspect="1"/>
          </p:cNvPicPr>
          <p:nvPr/>
        </p:nvPicPr>
        <p:blipFill>
          <a:blip r:embed="rId12" cstate="screen">
            <a:alphaModFix amt="81513"/>
            <a:extLst>
              <a:ext uri="{28A0092B-C50C-407E-A947-70E740481C1C}">
                <a14:useLocalDpi xmlns:a14="http://schemas.microsoft.com/office/drawing/2010/main"/>
              </a:ext>
            </a:extLst>
          </a:blip>
          <a:srcRect/>
          <a:stretch>
            <a:fillRect/>
          </a:stretch>
        </p:blipFill>
        <p:spPr>
          <a:xfrm rot="17912465">
            <a:off x="17439956" y="7364258"/>
            <a:ext cx="4397108" cy="190370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267839"/>
            <a:ext cx="12218755" cy="3051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marL="457200" indent="-457200" algn="just">
              <a:buSzPct val="100000"/>
              <a:buChar char="▪"/>
              <a:defRPr sz="4000" b="1">
                <a:latin typeface="Gill Sans"/>
                <a:ea typeface="Gill Sans"/>
                <a:cs typeface="Gill Sans"/>
                <a:sym typeface="Gill Sans"/>
              </a:defRPr>
            </a:pPr>
            <a:r>
              <a:t>Formulación ZC</a:t>
            </a:r>
            <a:r>
              <a:rPr b="0"/>
              <a:t>, fruto de la tecnología Microplus Technology</a:t>
            </a:r>
            <a:r>
              <a:rPr b="0" baseline="30000"/>
              <a:t>®</a:t>
            </a:r>
            <a:r>
              <a:rPr b="0"/>
              <a:t>, patentado por Sipcam-Oxom, donde la que </a:t>
            </a:r>
            <a:r>
              <a:rPr b="0" i="1"/>
              <a:t>Mesotriona</a:t>
            </a:r>
            <a:r>
              <a:rPr b="0"/>
              <a:t> está como suspensión concentrada (SC)) junto a </a:t>
            </a:r>
            <a:r>
              <a:rPr b="0" i="1"/>
              <a:t>Clomazona</a:t>
            </a:r>
            <a:r>
              <a:rPr b="0"/>
              <a:t> que está en forma de suspensión de microcapsulas (CS).</a:t>
            </a:r>
          </a:p>
        </p:txBody>
      </p:sp>
      <p:pic>
        <p:nvPicPr>
          <p:cNvPr id="60" name="Immagine 3" descr="Immagin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13865" y="6326354"/>
            <a:ext cx="5018850" cy="5131211"/>
          </a:xfrm>
          <a:prstGeom prst="rect">
            <a:avLst/>
          </a:prstGeom>
          <a:ln w="12700">
            <a:miter lim="400000"/>
          </a:ln>
        </p:spPr>
      </p:pic>
      <p:pic>
        <p:nvPicPr>
          <p:cNvPr id="61" name="Imagen 4" descr="Imagen 4"/>
          <p:cNvPicPr>
            <a:picLocks noChangeAspect="1"/>
          </p:cNvPicPr>
          <p:nvPr/>
        </p:nvPicPr>
        <p:blipFill>
          <a:blip r:embed="rId3"/>
          <a:stretch>
            <a:fillRect/>
          </a:stretch>
        </p:blipFill>
        <p:spPr>
          <a:xfrm>
            <a:off x="6307455" y="5867442"/>
            <a:ext cx="17062680" cy="6019268"/>
          </a:xfrm>
          <a:prstGeom prst="rect">
            <a:avLst/>
          </a:prstGeom>
          <a:ln w="12700">
            <a:miter lim="400000"/>
          </a:ln>
        </p:spPr>
      </p:pic>
      <p:sp>
        <p:nvSpPr>
          <p:cNvPr id="62"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63" name="Imagen" descr="Imagen"/>
          <p:cNvPicPr>
            <a:picLocks noChangeAspect="1"/>
          </p:cNvPicPr>
          <p:nvPr/>
        </p:nvPicPr>
        <p:blipFill>
          <a:blip r:embed="rId4"/>
          <a:stretch>
            <a:fillRect/>
          </a:stretch>
        </p:blipFill>
        <p:spPr>
          <a:xfrm>
            <a:off x="-464298" y="-1951686"/>
            <a:ext cx="25312595" cy="3346714"/>
          </a:xfrm>
          <a:prstGeom prst="rect">
            <a:avLst/>
          </a:prstGeom>
          <a:ln w="12700">
            <a:miter lim="400000"/>
          </a:ln>
        </p:spPr>
      </p:pic>
      <p:pic>
        <p:nvPicPr>
          <p:cNvPr id="64"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44460" y="3812449"/>
            <a:ext cx="1435778" cy="1435778"/>
          </a:xfrm>
          <a:prstGeom prst="rect">
            <a:avLst/>
          </a:prstGeom>
          <a:ln w="12700">
            <a:miter lim="400000"/>
          </a:ln>
        </p:spPr>
      </p:pic>
      <p:pic>
        <p:nvPicPr>
          <p:cNvPr id="65"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97090" y="2009550"/>
            <a:ext cx="893534" cy="893534"/>
          </a:xfrm>
          <a:prstGeom prst="rect">
            <a:avLst/>
          </a:prstGeom>
          <a:ln w="12700">
            <a:miter lim="400000"/>
          </a:ln>
        </p:spPr>
      </p:pic>
      <p:pic>
        <p:nvPicPr>
          <p:cNvPr id="66" name="Imagen" descr="Imagen"/>
          <p:cNvPicPr>
            <a:picLocks noChangeAspect="1"/>
          </p:cNvPicPr>
          <p:nvPr/>
        </p:nvPicPr>
        <p:blipFill>
          <a:blip r:embed="rId7"/>
          <a:stretch>
            <a:fillRect/>
          </a:stretch>
        </p:blipFill>
        <p:spPr>
          <a:xfrm>
            <a:off x="22182436" y="-710776"/>
            <a:ext cx="3254463" cy="3254463"/>
          </a:xfrm>
          <a:prstGeom prst="rect">
            <a:avLst/>
          </a:prstGeom>
          <a:ln w="12700">
            <a:miter lim="400000"/>
          </a:ln>
        </p:spPr>
      </p:pic>
      <p:pic>
        <p:nvPicPr>
          <p:cNvPr id="67" name="Imagen" descr="Imagen"/>
          <p:cNvPicPr>
            <a:picLocks noChangeAspect="1"/>
          </p:cNvPicPr>
          <p:nvPr/>
        </p:nvPicPr>
        <p:blipFill>
          <a:blip r:embed="rId8"/>
          <a:stretch>
            <a:fillRect/>
          </a:stretch>
        </p:blipFill>
        <p:spPr>
          <a:xfrm>
            <a:off x="21369898" y="3897074"/>
            <a:ext cx="1266529" cy="1266528"/>
          </a:xfrm>
          <a:prstGeom prst="rect">
            <a:avLst/>
          </a:prstGeom>
          <a:ln w="12700">
            <a:miter lim="400000"/>
          </a:ln>
        </p:spPr>
      </p:pic>
      <p:pic>
        <p:nvPicPr>
          <p:cNvPr id="68" name="Imagen" descr="Imagen"/>
          <p:cNvPicPr>
            <a:picLocks noChangeAspect="1"/>
          </p:cNvPicPr>
          <p:nvPr/>
        </p:nvPicPr>
        <p:blipFill>
          <a:blip r:embed="rId9"/>
          <a:stretch>
            <a:fillRect/>
          </a:stretch>
        </p:blipFill>
        <p:spPr>
          <a:xfrm>
            <a:off x="-77718" y="12163200"/>
            <a:ext cx="7512805" cy="1587636"/>
          </a:xfrm>
          <a:prstGeom prst="rect">
            <a:avLst/>
          </a:prstGeom>
          <a:ln w="12700">
            <a:miter lim="400000"/>
          </a:ln>
        </p:spPr>
      </p:pic>
      <p:pic>
        <p:nvPicPr>
          <p:cNvPr id="69" name="Imagen" descr="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0" name="Imagen" descr="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1" name="Innovadora y original FORMULACIÓN formulación:"/>
          <p:cNvSpPr txBox="1"/>
          <p:nvPr/>
        </p:nvSpPr>
        <p:spPr>
          <a:xfrm>
            <a:off x="1014293" y="224238"/>
            <a:ext cx="18525220"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a:bodyPr>
          <a:lstStyle>
            <a:lvl1pPr algn="l" defTabSz="731520">
              <a:lnSpc>
                <a:spcPct val="90000"/>
              </a:lnSpc>
              <a:spcBef>
                <a:spcPts val="300"/>
              </a:spcBef>
              <a:defRPr sz="5200" b="1" cap="all" spc="260">
                <a:solidFill>
                  <a:srgbClr val="FFFFFF"/>
                </a:solidFill>
                <a:latin typeface="Gill Sans"/>
                <a:ea typeface="Gill Sans"/>
                <a:cs typeface="Gill Sans"/>
                <a:sym typeface="Gill Sans"/>
              </a:defRPr>
            </a:lvl1pPr>
          </a:lstStyle>
          <a:p>
            <a:r>
              <a:t>Innovadora y original FORMULACIÓN formulación: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267839"/>
            <a:ext cx="12218755" cy="65570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sz="4000">
                <a:latin typeface="Gill Sans"/>
                <a:ea typeface="Gill Sans"/>
                <a:cs typeface="Gill Sans"/>
                <a:sym typeface="Gill Sans"/>
              </a:defRPr>
            </a:pPr>
            <a:r>
              <a:rPr dirty="0"/>
              <a:t>La </a:t>
            </a:r>
            <a:r>
              <a:rPr b="1" dirty="0" err="1"/>
              <a:t>formulación</a:t>
            </a:r>
            <a:r>
              <a:rPr b="1" dirty="0"/>
              <a:t> </a:t>
            </a:r>
            <a:r>
              <a:rPr b="1" dirty="0" err="1"/>
              <a:t>liquida</a:t>
            </a:r>
            <a:r>
              <a:rPr b="1" dirty="0"/>
              <a:t> </a:t>
            </a:r>
            <a:r>
              <a:rPr dirty="0"/>
              <a:t>(ZC) de </a:t>
            </a:r>
            <a:r>
              <a:rPr b="1" dirty="0"/>
              <a:t>ISERAN</a:t>
            </a:r>
            <a:r>
              <a:rPr dirty="0"/>
              <a:t> que </a:t>
            </a:r>
            <a:r>
              <a:rPr dirty="0" err="1"/>
              <a:t>permite</a:t>
            </a:r>
            <a:r>
              <a:rPr dirty="0"/>
              <a:t> a la </a:t>
            </a:r>
            <a:r>
              <a:rPr dirty="0" err="1"/>
              <a:t>Mesotriona</a:t>
            </a:r>
            <a:r>
              <a:rPr dirty="0"/>
              <a:t> </a:t>
            </a:r>
            <a:r>
              <a:rPr dirty="0" err="1"/>
              <a:t>tener</a:t>
            </a:r>
            <a:r>
              <a:rPr dirty="0"/>
              <a:t> </a:t>
            </a:r>
            <a:r>
              <a:rPr dirty="0" err="1"/>
              <a:t>una</a:t>
            </a:r>
            <a:r>
              <a:rPr dirty="0"/>
              <a:t> </a:t>
            </a:r>
            <a:r>
              <a:rPr dirty="0" err="1"/>
              <a:t>acción</a:t>
            </a:r>
            <a:r>
              <a:rPr dirty="0"/>
              <a:t> </a:t>
            </a:r>
            <a:r>
              <a:rPr dirty="0" err="1"/>
              <a:t>herbicida</a:t>
            </a:r>
            <a:r>
              <a:rPr dirty="0"/>
              <a:t> </a:t>
            </a:r>
            <a:r>
              <a:rPr dirty="0" err="1"/>
              <a:t>inmediata</a:t>
            </a:r>
            <a:r>
              <a:rPr dirty="0"/>
              <a:t>, </a:t>
            </a:r>
            <a:r>
              <a:rPr dirty="0" err="1"/>
              <a:t>mientras</a:t>
            </a:r>
            <a:r>
              <a:rPr dirty="0"/>
              <a:t> que las </a:t>
            </a:r>
            <a:r>
              <a:rPr dirty="0" err="1"/>
              <a:t>microcapsulas</a:t>
            </a:r>
            <a:r>
              <a:rPr dirty="0"/>
              <a:t> de </a:t>
            </a:r>
            <a:r>
              <a:rPr dirty="0" err="1"/>
              <a:t>Clomazona</a:t>
            </a:r>
            <a:r>
              <a:rPr dirty="0"/>
              <a:t> se </a:t>
            </a:r>
            <a:r>
              <a:rPr dirty="0" err="1"/>
              <a:t>liberan</a:t>
            </a:r>
            <a:r>
              <a:rPr dirty="0"/>
              <a:t> de un modo </a:t>
            </a:r>
            <a:r>
              <a:rPr dirty="0" err="1"/>
              <a:t>controlado</a:t>
            </a:r>
            <a:r>
              <a:rPr dirty="0"/>
              <a:t>, gradual y continuo:</a:t>
            </a:r>
            <a:endParaRPr b="1" dirty="0"/>
          </a:p>
          <a:p>
            <a:pPr algn="l">
              <a:defRPr sz="4000">
                <a:latin typeface="Gill Sans"/>
                <a:ea typeface="Gill Sans"/>
                <a:cs typeface="Gill Sans"/>
                <a:sym typeface="Gill Sans"/>
              </a:defRPr>
            </a:pPr>
            <a:endParaRPr b="1" dirty="0"/>
          </a:p>
          <a:p>
            <a:pPr marL="742950" lvl="1" indent="-285750" algn="l">
              <a:buSzPct val="100000"/>
              <a:buChar char="✓"/>
              <a:defRPr sz="4000">
                <a:latin typeface="Gill Sans"/>
                <a:ea typeface="Gill Sans"/>
                <a:cs typeface="Gill Sans"/>
                <a:sym typeface="Gill Sans"/>
              </a:defRPr>
            </a:pPr>
            <a:r>
              <a:rPr dirty="0"/>
              <a:t>Máxima </a:t>
            </a:r>
            <a:r>
              <a:rPr dirty="0" err="1"/>
              <a:t>eficacia</a:t>
            </a:r>
            <a:r>
              <a:rPr dirty="0"/>
              <a:t> </a:t>
            </a:r>
            <a:r>
              <a:rPr dirty="0" err="1"/>
              <a:t>herbicida</a:t>
            </a:r>
            <a:endParaRPr b="1" dirty="0"/>
          </a:p>
          <a:p>
            <a:pPr marL="742950" lvl="1" indent="-285750" algn="l">
              <a:buSzPct val="100000"/>
              <a:buChar char="✓"/>
              <a:defRPr sz="4000">
                <a:latin typeface="Gill Sans"/>
                <a:ea typeface="Gill Sans"/>
                <a:cs typeface="Gill Sans"/>
                <a:sym typeface="Gill Sans"/>
              </a:defRPr>
            </a:pPr>
            <a:endParaRPr b="1" dirty="0"/>
          </a:p>
          <a:p>
            <a:pPr marL="742950" lvl="1" indent="-285750" algn="l">
              <a:buSzPct val="100000"/>
              <a:buChar char="✓"/>
              <a:defRPr sz="4000">
                <a:latin typeface="Gill Sans"/>
                <a:ea typeface="Gill Sans"/>
                <a:cs typeface="Gill Sans"/>
                <a:sym typeface="Gill Sans"/>
              </a:defRPr>
            </a:pPr>
            <a:r>
              <a:rPr dirty="0"/>
              <a:t>Mayor </a:t>
            </a:r>
            <a:r>
              <a:rPr dirty="0" err="1"/>
              <a:t>persistencia</a:t>
            </a:r>
            <a:r>
              <a:rPr dirty="0"/>
              <a:t> de </a:t>
            </a:r>
            <a:r>
              <a:rPr dirty="0" err="1"/>
              <a:t>acción</a:t>
            </a:r>
            <a:endParaRPr b="1" dirty="0"/>
          </a:p>
          <a:p>
            <a:pPr marL="742950" lvl="1" indent="-285750" algn="l">
              <a:buSzPct val="100000"/>
              <a:buChar char="✓"/>
              <a:defRPr sz="4000">
                <a:latin typeface="Gill Sans"/>
                <a:ea typeface="Gill Sans"/>
                <a:cs typeface="Gill Sans"/>
                <a:sym typeface="Gill Sans"/>
              </a:defRPr>
            </a:pPr>
            <a:endParaRPr b="1" dirty="0"/>
          </a:p>
          <a:p>
            <a:pPr marL="742950" lvl="1" indent="-285750" algn="l">
              <a:buSzPct val="100000"/>
              <a:buChar char="✓"/>
              <a:defRPr sz="4000">
                <a:latin typeface="Gill Sans"/>
                <a:ea typeface="Gill Sans"/>
                <a:cs typeface="Gill Sans"/>
                <a:sym typeface="Gill Sans"/>
              </a:defRPr>
            </a:pPr>
            <a:r>
              <a:rPr dirty="0"/>
              <a:t>Mayor </a:t>
            </a:r>
            <a:r>
              <a:rPr dirty="0" err="1"/>
              <a:t>selectividad</a:t>
            </a:r>
            <a:r>
              <a:rPr dirty="0"/>
              <a:t> para </a:t>
            </a:r>
            <a:r>
              <a:rPr dirty="0" err="1"/>
              <a:t>el</a:t>
            </a:r>
            <a:r>
              <a:rPr dirty="0"/>
              <a:t> </a:t>
            </a:r>
            <a:r>
              <a:rPr dirty="0" err="1"/>
              <a:t>cultivo</a:t>
            </a:r>
            <a:endParaRPr dirty="0"/>
          </a:p>
        </p:txBody>
      </p:sp>
      <p:sp>
        <p:nvSpPr>
          <p:cNvPr id="74"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75"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76"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27890" y="2709133"/>
            <a:ext cx="1435778" cy="1435779"/>
          </a:xfrm>
          <a:prstGeom prst="rect">
            <a:avLst/>
          </a:prstGeom>
          <a:ln w="12700">
            <a:miter lim="400000"/>
          </a:ln>
        </p:spPr>
      </p:pic>
      <p:pic>
        <p:nvPicPr>
          <p:cNvPr id="77"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12598" y="1789504"/>
            <a:ext cx="893534" cy="893534"/>
          </a:xfrm>
          <a:prstGeom prst="rect">
            <a:avLst/>
          </a:prstGeom>
          <a:ln w="12700">
            <a:miter lim="400000"/>
          </a:ln>
        </p:spPr>
      </p:pic>
      <p:pic>
        <p:nvPicPr>
          <p:cNvPr id="78" name="Imagen" descr="Imagen"/>
          <p:cNvPicPr>
            <a:picLocks noChangeAspect="1"/>
          </p:cNvPicPr>
          <p:nvPr/>
        </p:nvPicPr>
        <p:blipFill>
          <a:blip r:embed="rId5"/>
          <a:stretch>
            <a:fillRect/>
          </a:stretch>
        </p:blipFill>
        <p:spPr>
          <a:xfrm>
            <a:off x="22182436" y="-710776"/>
            <a:ext cx="3254463" cy="3254463"/>
          </a:xfrm>
          <a:prstGeom prst="rect">
            <a:avLst/>
          </a:prstGeom>
          <a:ln w="12700">
            <a:miter lim="400000"/>
          </a:ln>
        </p:spPr>
      </p:pic>
      <p:pic>
        <p:nvPicPr>
          <p:cNvPr id="79" name="Imagen" descr="Imagen"/>
          <p:cNvPicPr>
            <a:picLocks noChangeAspect="1"/>
          </p:cNvPicPr>
          <p:nvPr/>
        </p:nvPicPr>
        <p:blipFill>
          <a:blip r:embed="rId6"/>
          <a:stretch>
            <a:fillRect/>
          </a:stretch>
        </p:blipFill>
        <p:spPr>
          <a:xfrm>
            <a:off x="22591979" y="3151335"/>
            <a:ext cx="1266528" cy="1266529"/>
          </a:xfrm>
          <a:prstGeom prst="rect">
            <a:avLst/>
          </a:prstGeom>
          <a:ln w="12700">
            <a:miter lim="400000"/>
          </a:ln>
        </p:spPr>
      </p:pic>
      <p:pic>
        <p:nvPicPr>
          <p:cNvPr id="80" name="Imagen" descr="Imagen"/>
          <p:cNvPicPr>
            <a:picLocks noChangeAspect="1"/>
          </p:cNvPicPr>
          <p:nvPr/>
        </p:nvPicPr>
        <p:blipFill>
          <a:blip r:embed="rId7"/>
          <a:stretch>
            <a:fillRect/>
          </a:stretch>
        </p:blipFill>
        <p:spPr>
          <a:xfrm>
            <a:off x="-77718" y="12163200"/>
            <a:ext cx="7512805" cy="1587636"/>
          </a:xfrm>
          <a:prstGeom prst="rect">
            <a:avLst/>
          </a:prstGeom>
          <a:ln w="12700">
            <a:miter lim="400000"/>
          </a:ln>
        </p:spPr>
      </p:pic>
      <p:pic>
        <p:nvPicPr>
          <p:cNvPr id="81"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82" name="Imagen" descr="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83" name="ACCIÓN de la Innovadora y original formulación:"/>
          <p:cNvSpPr txBox="1"/>
          <p:nvPr/>
        </p:nvSpPr>
        <p:spPr>
          <a:xfrm>
            <a:off x="1014293" y="224238"/>
            <a:ext cx="16494921"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lvl1pPr algn="l" defTabSz="731520">
              <a:lnSpc>
                <a:spcPct val="90000"/>
              </a:lnSpc>
              <a:spcBef>
                <a:spcPts val="300"/>
              </a:spcBef>
              <a:defRPr sz="5200" b="1" cap="all" spc="260">
                <a:solidFill>
                  <a:srgbClr val="FFFFFF"/>
                </a:solidFill>
                <a:latin typeface="Gill Sans"/>
                <a:ea typeface="Gill Sans"/>
                <a:cs typeface="Gill Sans"/>
                <a:sym typeface="Gill Sans"/>
              </a:defRPr>
            </a:lvl1pPr>
          </a:lstStyle>
          <a:p>
            <a:r>
              <a:t>ACCIÓN de la Innovadora y original formulación:</a:t>
            </a:r>
          </a:p>
        </p:txBody>
      </p:sp>
      <p:pic>
        <p:nvPicPr>
          <p:cNvPr id="84" name="Immagine 3" descr="Immagine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2293675" y="5042171"/>
            <a:ext cx="7957884" cy="813604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Qué es ISERAN?"/>
          <p:cNvSpPr txBox="1">
            <a:spLocks noGrp="1"/>
          </p:cNvSpPr>
          <p:nvPr>
            <p:ph type="title" idx="4294967295"/>
          </p:nvPr>
        </p:nvSpPr>
        <p:spPr>
          <a:xfrm>
            <a:off x="1014293" y="173438"/>
            <a:ext cx="16494921" cy="1587636"/>
          </a:xfrm>
          <a:prstGeom prst="rect">
            <a:avLst/>
          </a:prstGeom>
        </p:spPr>
        <p:txBody>
          <a:bodyPr lIns="91438" tIns="91438" rIns="91438" bIns="91438" anchor="t"/>
          <a:lstStyle/>
          <a:p>
            <a:pPr defTabSz="1243583">
              <a:lnSpc>
                <a:spcPct val="90000"/>
              </a:lnSpc>
              <a:spcBef>
                <a:spcPts val="500"/>
              </a:spcBef>
              <a:defRPr sz="3400" b="1" cap="all" spc="170">
                <a:solidFill>
                  <a:srgbClr val="FFFFFF"/>
                </a:solidFill>
                <a:latin typeface="Gill Sans"/>
                <a:ea typeface="Gill Sans"/>
                <a:cs typeface="Gill Sans"/>
                <a:sym typeface="Gill Sans"/>
              </a:defRPr>
            </a:pPr>
            <a:r>
              <a:t>¿Qué es ISERAN?</a:t>
            </a:r>
            <a:br/>
            <a:br/>
            <a:endParaRPr/>
          </a:p>
        </p:txBody>
      </p:sp>
      <p:pic>
        <p:nvPicPr>
          <p:cNvPr id="87"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88"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63684" y="11389352"/>
            <a:ext cx="1435779" cy="1435779"/>
          </a:xfrm>
          <a:prstGeom prst="rect">
            <a:avLst/>
          </a:prstGeom>
          <a:ln w="12700">
            <a:miter lim="400000"/>
          </a:ln>
        </p:spPr>
      </p:pic>
      <p:pic>
        <p:nvPicPr>
          <p:cNvPr id="89"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61354" y="6213438"/>
            <a:ext cx="893535" cy="893534"/>
          </a:xfrm>
          <a:prstGeom prst="rect">
            <a:avLst/>
          </a:prstGeom>
          <a:ln w="12700">
            <a:miter lim="400000"/>
          </a:ln>
        </p:spPr>
      </p:pic>
      <p:pic>
        <p:nvPicPr>
          <p:cNvPr id="90" name="Imagen" descr="Imagen"/>
          <p:cNvPicPr>
            <a:picLocks noChangeAspect="1"/>
          </p:cNvPicPr>
          <p:nvPr/>
        </p:nvPicPr>
        <p:blipFill>
          <a:blip r:embed="rId5"/>
          <a:stretch>
            <a:fillRect/>
          </a:stretch>
        </p:blipFill>
        <p:spPr>
          <a:xfrm>
            <a:off x="22182436" y="-710776"/>
            <a:ext cx="3254463" cy="3254463"/>
          </a:xfrm>
          <a:prstGeom prst="rect">
            <a:avLst/>
          </a:prstGeom>
          <a:ln w="12700">
            <a:miter lim="400000"/>
          </a:ln>
        </p:spPr>
      </p:pic>
      <p:pic>
        <p:nvPicPr>
          <p:cNvPr id="91" name="Imagen" descr="Imagen"/>
          <p:cNvPicPr>
            <a:picLocks noChangeAspect="1"/>
          </p:cNvPicPr>
          <p:nvPr/>
        </p:nvPicPr>
        <p:blipFill>
          <a:blip r:embed="rId6"/>
          <a:stretch>
            <a:fillRect/>
          </a:stretch>
        </p:blipFill>
        <p:spPr>
          <a:xfrm>
            <a:off x="20734415" y="2815391"/>
            <a:ext cx="1266528" cy="1266529"/>
          </a:xfrm>
          <a:prstGeom prst="rect">
            <a:avLst/>
          </a:prstGeom>
          <a:ln w="12700">
            <a:miter lim="400000"/>
          </a:ln>
        </p:spPr>
      </p:pic>
      <p:pic>
        <p:nvPicPr>
          <p:cNvPr id="92" name="Imagen" descr="Imagen"/>
          <p:cNvPicPr>
            <a:picLocks noChangeAspect="1"/>
          </p:cNvPicPr>
          <p:nvPr/>
        </p:nvPicPr>
        <p:blipFill>
          <a:blip r:embed="rId7"/>
          <a:stretch>
            <a:fillRect/>
          </a:stretch>
        </p:blipFill>
        <p:spPr>
          <a:xfrm>
            <a:off x="-77718" y="12163200"/>
            <a:ext cx="7512805" cy="1587636"/>
          </a:xfrm>
          <a:prstGeom prst="rect">
            <a:avLst/>
          </a:prstGeom>
          <a:ln w="12700">
            <a:miter lim="400000"/>
          </a:ln>
        </p:spPr>
      </p:pic>
      <p:pic>
        <p:nvPicPr>
          <p:cNvPr id="93"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94" name="Imagen" descr="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95" name="Posicionamiento técnico-comercial"/>
          <p:cNvSpPr txBox="1"/>
          <p:nvPr/>
        </p:nvSpPr>
        <p:spPr>
          <a:xfrm>
            <a:off x="1014293" y="224238"/>
            <a:ext cx="16494921"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t>Posicionamiento técnico-comercial</a:t>
            </a:r>
            <a:br/>
            <a:endParaRPr/>
          </a:p>
        </p:txBody>
      </p:sp>
      <p:pic>
        <p:nvPicPr>
          <p:cNvPr id="96" name="Imagen 2" descr="Imagen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83000" y="6371711"/>
            <a:ext cx="16101392" cy="4153003"/>
          </a:xfrm>
          <a:prstGeom prst="rect">
            <a:avLst/>
          </a:prstGeom>
          <a:ln w="12700">
            <a:miter lim="400000"/>
          </a:ln>
        </p:spPr>
      </p:pic>
      <p:sp>
        <p:nvSpPr>
          <p:cNvPr id="97" name="CuadroTexto 3"/>
          <p:cNvSpPr txBox="1"/>
          <p:nvPr/>
        </p:nvSpPr>
        <p:spPr>
          <a:xfrm>
            <a:off x="4079120" y="6819574"/>
            <a:ext cx="2902228" cy="1096696"/>
          </a:xfrm>
          <a:prstGeom prst="rect">
            <a:avLst/>
          </a:prstGeom>
          <a:solidFill>
            <a:srgbClr val="45AA2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defRPr>
                <a:solidFill>
                  <a:srgbClr val="FFFFFF"/>
                </a:solidFill>
                <a:latin typeface="+mj-lt"/>
                <a:ea typeface="+mj-ea"/>
                <a:cs typeface="+mj-cs"/>
                <a:sym typeface="Helvetica Neue"/>
              </a:defRPr>
            </a:pPr>
            <a:r>
              <a:t>Aplicación de ISERAN</a:t>
            </a:r>
            <a:r>
              <a:rPr baseline="30000"/>
              <a:t>® </a:t>
            </a:r>
          </a:p>
        </p:txBody>
      </p:sp>
      <p:sp>
        <p:nvSpPr>
          <p:cNvPr id="98" name="Conector recto de flecha 4"/>
          <p:cNvSpPr/>
          <p:nvPr/>
        </p:nvSpPr>
        <p:spPr>
          <a:xfrm>
            <a:off x="3999608" y="8364130"/>
            <a:ext cx="3061254" cy="1"/>
          </a:xfrm>
          <a:prstGeom prst="line">
            <a:avLst/>
          </a:prstGeom>
          <a:ln w="76200">
            <a:solidFill>
              <a:srgbClr val="E4177D"/>
            </a:solidFill>
            <a:miter lim="400000"/>
            <a:headEnd type="triangle"/>
            <a:tailEnd type="triangle"/>
          </a:ln>
        </p:spPr>
        <p:txBody>
          <a:bodyPr lIns="45718" tIns="45718" rIns="45718" bIns="45718"/>
          <a:lstStyle/>
          <a:p>
            <a:endParaRPr/>
          </a:p>
        </p:txBody>
      </p:sp>
      <p:sp>
        <p:nvSpPr>
          <p:cNvPr id="99"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1029660" y="2267839"/>
            <a:ext cx="13629734" cy="2465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sz="4000">
                <a:latin typeface="Gill Sans"/>
                <a:ea typeface="Gill Sans"/>
                <a:cs typeface="Gill Sans"/>
                <a:sym typeface="Gill Sans"/>
              </a:defRPr>
            </a:pPr>
            <a:r>
              <a:rPr b="1"/>
              <a:t>DOSIS DE APLICACIÓN:</a:t>
            </a:r>
          </a:p>
          <a:p>
            <a:pPr algn="l">
              <a:defRPr sz="4000">
                <a:latin typeface="Gill Sans"/>
                <a:ea typeface="Gill Sans"/>
                <a:cs typeface="Gill Sans"/>
                <a:sym typeface="Gill Sans"/>
              </a:defRPr>
            </a:pPr>
            <a:r>
              <a:t>0,7 L/ha – 1 L/ha (Desde la siembra hasta las 3 hojas)</a:t>
            </a:r>
          </a:p>
          <a:p>
            <a:pPr marL="1163052" lvl="2" indent="-401052" algn="just">
              <a:buSzPct val="100000"/>
              <a:buChar char="•"/>
              <a:defRPr sz="4000">
                <a:latin typeface="Gill Sans"/>
                <a:ea typeface="Gill Sans"/>
                <a:cs typeface="Gill Sans"/>
                <a:sym typeface="Gill Sans"/>
              </a:defRPr>
            </a:pPr>
            <a:r>
              <a:t>	BBCH 00-09 =&gt; Pre-emergencia: 0,8 – 1 L/ha </a:t>
            </a:r>
          </a:p>
          <a:p>
            <a:pPr marL="1163052" lvl="2" indent="-401052" algn="just">
              <a:buSzPct val="100000"/>
              <a:buChar char="•"/>
              <a:defRPr sz="4000">
                <a:latin typeface="Gill Sans"/>
                <a:ea typeface="Gill Sans"/>
                <a:cs typeface="Gill Sans"/>
                <a:sym typeface="Gill Sans"/>
              </a:defRPr>
            </a:pPr>
            <a:r>
              <a:t>	BBCH 10-13 =&gt; Post-emergencia temprana: 0,7 – 1 L/ha</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394"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397" name="Imagen" descr="Imagen"/>
          <p:cNvPicPr>
            <a:picLocks noChangeAspect="1"/>
          </p:cNvPicPr>
          <p:nvPr/>
        </p:nvPicPr>
        <p:blipFill>
          <a:blip r:embed="rId3"/>
          <a:stretch>
            <a:fillRect/>
          </a:stretch>
        </p:blipFill>
        <p:spPr>
          <a:xfrm>
            <a:off x="22182436" y="-710776"/>
            <a:ext cx="3254463" cy="3254463"/>
          </a:xfrm>
          <a:prstGeom prst="rect">
            <a:avLst/>
          </a:prstGeom>
          <a:ln w="12700">
            <a:miter lim="400000"/>
          </a:ln>
        </p:spPr>
      </p:pic>
      <p:pic>
        <p:nvPicPr>
          <p:cNvPr id="399" name="Imagen" descr="Imagen"/>
          <p:cNvPicPr>
            <a:picLocks noChangeAspect="1"/>
          </p:cNvPicPr>
          <p:nvPr/>
        </p:nvPicPr>
        <p:blipFill>
          <a:blip r:embed="rId4"/>
          <a:stretch>
            <a:fillRect/>
          </a:stretch>
        </p:blipFill>
        <p:spPr>
          <a:xfrm>
            <a:off x="-77718" y="12163200"/>
            <a:ext cx="7512805" cy="1587636"/>
          </a:xfrm>
          <a:prstGeom prst="rect">
            <a:avLst/>
          </a:prstGeom>
          <a:ln w="12700">
            <a:miter lim="400000"/>
          </a:ln>
        </p:spPr>
      </p:pic>
      <p:pic>
        <p:nvPicPr>
          <p:cNvPr id="400"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401"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402" name="ISERAN: ESCENARIO DE CONTROL"/>
          <p:cNvSpPr txBox="1"/>
          <p:nvPr/>
        </p:nvSpPr>
        <p:spPr>
          <a:xfrm>
            <a:off x="1014293" y="224238"/>
            <a:ext cx="18967438"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rPr dirty="0"/>
              <a:t>ISERAN: ESCENARIO DE CONTROL</a:t>
            </a:r>
            <a:r>
              <a:rPr lang="es-ES" dirty="0"/>
              <a:t> PRE-EMERGENCIA</a:t>
            </a:r>
            <a:br>
              <a:rPr dirty="0"/>
            </a:br>
            <a:endParaRPr dirty="0"/>
          </a:p>
        </p:txBody>
      </p:sp>
      <p:sp>
        <p:nvSpPr>
          <p:cNvPr id="403"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956335" y="2267839"/>
            <a:ext cx="6434590" cy="2147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b="1">
                <a:solidFill>
                  <a:srgbClr val="002060"/>
                </a:solidFill>
                <a:latin typeface="Gill Sans"/>
                <a:ea typeface="Gill Sans"/>
                <a:cs typeface="Gill Sans"/>
                <a:sym typeface="Gill Sans"/>
              </a:defRPr>
            </a:pPr>
            <a:r>
              <a:rPr dirty="0"/>
              <a:t>ISERAN: </a:t>
            </a:r>
            <a:r>
              <a:rPr dirty="0" err="1"/>
              <a:t>Aplic</a:t>
            </a:r>
            <a:r>
              <a:rPr dirty="0"/>
              <a:t>. Pre (0,8 l/ha).  </a:t>
            </a:r>
          </a:p>
          <a:p>
            <a:pPr algn="l">
              <a:defRPr b="1">
                <a:solidFill>
                  <a:srgbClr val="002060"/>
                </a:solidFill>
                <a:latin typeface="Gill Sans"/>
                <a:ea typeface="Gill Sans"/>
                <a:cs typeface="Gill Sans"/>
                <a:sym typeface="Gill Sans"/>
              </a:defRPr>
            </a:pPr>
            <a:endParaRPr dirty="0"/>
          </a:p>
          <a:p>
            <a:pPr algn="l">
              <a:defRPr b="1">
                <a:solidFill>
                  <a:srgbClr val="002060"/>
                </a:solidFill>
                <a:latin typeface="Gill Sans"/>
                <a:ea typeface="Gill Sans"/>
                <a:cs typeface="Gill Sans"/>
                <a:sym typeface="Gill Sans"/>
              </a:defRPr>
            </a:pPr>
            <a:r>
              <a:rPr dirty="0">
                <a:solidFill>
                  <a:srgbClr val="F2B800"/>
                </a:solidFill>
              </a:rPr>
              <a:t>ISERAN: </a:t>
            </a:r>
            <a:r>
              <a:rPr dirty="0" err="1">
                <a:solidFill>
                  <a:srgbClr val="F2B800"/>
                </a:solidFill>
              </a:rPr>
              <a:t>Aplic</a:t>
            </a:r>
            <a:r>
              <a:rPr dirty="0">
                <a:solidFill>
                  <a:srgbClr val="F2B800"/>
                </a:solidFill>
              </a:rPr>
              <a:t>. Pre (1/ha).   </a:t>
            </a:r>
          </a:p>
        </p:txBody>
      </p:sp>
      <p:pic>
        <p:nvPicPr>
          <p:cNvPr id="404" name="Imagen 10" descr="Imagen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491193" y="6986108"/>
            <a:ext cx="2351088" cy="2332038"/>
          </a:xfrm>
          <a:custGeom>
            <a:avLst/>
            <a:gdLst/>
            <a:ahLst/>
            <a:cxnLst>
              <a:cxn ang="0">
                <a:pos x="wd2" y="hd2"/>
              </a:cxn>
              <a:cxn ang="5400000">
                <a:pos x="wd2" y="hd2"/>
              </a:cxn>
              <a:cxn ang="10800000">
                <a:pos x="wd2" y="hd2"/>
              </a:cxn>
              <a:cxn ang="16200000">
                <a:pos x="wd2" y="hd2"/>
              </a:cxn>
            </a:cxnLst>
            <a:rect l="0" t="0" r="r" b="b"/>
            <a:pathLst>
              <a:path w="21600" h="21600" extrusionOk="0">
                <a:moveTo>
                  <a:pt x="3570" y="0"/>
                </a:moveTo>
                <a:cubicBezTo>
                  <a:pt x="1598" y="0"/>
                  <a:pt x="0" y="1611"/>
                  <a:pt x="0" y="3599"/>
                </a:cubicBezTo>
                <a:lnTo>
                  <a:pt x="0" y="18001"/>
                </a:lnTo>
                <a:cubicBezTo>
                  <a:pt x="0" y="19989"/>
                  <a:pt x="1598" y="21600"/>
                  <a:pt x="3570" y="21600"/>
                </a:cubicBezTo>
                <a:lnTo>
                  <a:pt x="18030" y="21600"/>
                </a:lnTo>
                <a:cubicBezTo>
                  <a:pt x="20002" y="21600"/>
                  <a:pt x="21600" y="19989"/>
                  <a:pt x="21600" y="18001"/>
                </a:cubicBezTo>
                <a:lnTo>
                  <a:pt x="21600" y="3599"/>
                </a:lnTo>
                <a:cubicBezTo>
                  <a:pt x="21600" y="1611"/>
                  <a:pt x="20002" y="0"/>
                  <a:pt x="18030" y="0"/>
                </a:cubicBezTo>
                <a:lnTo>
                  <a:pt x="3570" y="0"/>
                </a:lnTo>
                <a:close/>
              </a:path>
            </a:pathLst>
          </a:custGeom>
          <a:ln w="50800">
            <a:solidFill>
              <a:srgbClr val="65A351"/>
            </a:solidFill>
            <a:miter lim="400000"/>
          </a:ln>
        </p:spPr>
      </p:pic>
      <p:pic>
        <p:nvPicPr>
          <p:cNvPr id="405" name="Imagen 18" descr="Imagen 1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011176" y="7002787"/>
            <a:ext cx="2466976" cy="2332038"/>
          </a:xfrm>
          <a:custGeom>
            <a:avLst/>
            <a:gdLst/>
            <a:ahLst/>
            <a:cxnLst>
              <a:cxn ang="0">
                <a:pos x="wd2" y="hd2"/>
              </a:cxn>
              <a:cxn ang="5400000">
                <a:pos x="wd2" y="hd2"/>
              </a:cxn>
              <a:cxn ang="10800000">
                <a:pos x="wd2" y="hd2"/>
              </a:cxn>
              <a:cxn ang="16200000">
                <a:pos x="wd2" y="hd2"/>
              </a:cxn>
            </a:cxnLst>
            <a:rect l="0" t="0" r="r" b="b"/>
            <a:pathLst>
              <a:path w="21600" h="21600" extrusionOk="0">
                <a:moveTo>
                  <a:pt x="3402" y="0"/>
                </a:moveTo>
                <a:cubicBezTo>
                  <a:pt x="1522" y="0"/>
                  <a:pt x="0" y="1610"/>
                  <a:pt x="0" y="3599"/>
                </a:cubicBezTo>
                <a:lnTo>
                  <a:pt x="0" y="18001"/>
                </a:lnTo>
                <a:cubicBezTo>
                  <a:pt x="0" y="19990"/>
                  <a:pt x="1522" y="21600"/>
                  <a:pt x="3402" y="21600"/>
                </a:cubicBezTo>
                <a:lnTo>
                  <a:pt x="18195" y="21600"/>
                </a:lnTo>
                <a:cubicBezTo>
                  <a:pt x="20074" y="21600"/>
                  <a:pt x="21600" y="19990"/>
                  <a:pt x="21600" y="18001"/>
                </a:cubicBezTo>
                <a:lnTo>
                  <a:pt x="21600" y="3599"/>
                </a:lnTo>
                <a:cubicBezTo>
                  <a:pt x="21600" y="1610"/>
                  <a:pt x="20074" y="0"/>
                  <a:pt x="18195" y="0"/>
                </a:cubicBezTo>
                <a:lnTo>
                  <a:pt x="3402" y="0"/>
                </a:lnTo>
                <a:close/>
              </a:path>
            </a:pathLst>
          </a:custGeom>
          <a:ln w="50800">
            <a:solidFill>
              <a:srgbClr val="65A351"/>
            </a:solidFill>
            <a:miter lim="400000"/>
          </a:ln>
        </p:spPr>
      </p:pic>
      <p:pic>
        <p:nvPicPr>
          <p:cNvPr id="406" name="Imagen 7" descr="Imagen 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010026" y="4892885"/>
            <a:ext cx="2351089" cy="1894682"/>
          </a:xfrm>
          <a:custGeom>
            <a:avLst/>
            <a:gdLst/>
            <a:ahLst/>
            <a:cxnLst>
              <a:cxn ang="0">
                <a:pos x="wd2" y="hd2"/>
              </a:cxn>
              <a:cxn ang="5400000">
                <a:pos x="wd2" y="hd2"/>
              </a:cxn>
              <a:cxn ang="10800000">
                <a:pos x="wd2" y="hd2"/>
              </a:cxn>
              <a:cxn ang="16200000">
                <a:pos x="wd2" y="hd2"/>
              </a:cxn>
            </a:cxnLst>
            <a:rect l="0" t="0" r="r" b="b"/>
            <a:pathLst>
              <a:path w="21600" h="21600" extrusionOk="0">
                <a:moveTo>
                  <a:pt x="2902" y="0"/>
                </a:moveTo>
                <a:cubicBezTo>
                  <a:pt x="1300" y="0"/>
                  <a:pt x="0" y="1613"/>
                  <a:pt x="0" y="3602"/>
                </a:cubicBezTo>
                <a:lnTo>
                  <a:pt x="0" y="17998"/>
                </a:lnTo>
                <a:cubicBezTo>
                  <a:pt x="0" y="19987"/>
                  <a:pt x="1300" y="21600"/>
                  <a:pt x="2902" y="21600"/>
                </a:cubicBezTo>
                <a:lnTo>
                  <a:pt x="18698" y="21600"/>
                </a:lnTo>
                <a:cubicBezTo>
                  <a:pt x="20300" y="21600"/>
                  <a:pt x="21600" y="19987"/>
                  <a:pt x="21600" y="17998"/>
                </a:cubicBezTo>
                <a:lnTo>
                  <a:pt x="21600" y="3602"/>
                </a:lnTo>
                <a:cubicBezTo>
                  <a:pt x="21600" y="1613"/>
                  <a:pt x="20300" y="0"/>
                  <a:pt x="18698" y="0"/>
                </a:cubicBezTo>
                <a:lnTo>
                  <a:pt x="2902" y="0"/>
                </a:lnTo>
                <a:close/>
              </a:path>
            </a:pathLst>
          </a:custGeom>
          <a:ln w="50800">
            <a:solidFill>
              <a:srgbClr val="65A351"/>
            </a:solidFill>
            <a:miter lim="400000"/>
          </a:ln>
        </p:spPr>
      </p:pic>
      <p:pic>
        <p:nvPicPr>
          <p:cNvPr id="407" name="Imagen 9" descr="Imagen 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500321" y="4888718"/>
            <a:ext cx="2351089" cy="1903017"/>
          </a:xfrm>
          <a:custGeom>
            <a:avLst/>
            <a:gdLst/>
            <a:ahLst/>
            <a:cxnLst>
              <a:cxn ang="0">
                <a:pos x="wd2" y="hd2"/>
              </a:cxn>
              <a:cxn ang="5400000">
                <a:pos x="wd2" y="hd2"/>
              </a:cxn>
              <a:cxn ang="10800000">
                <a:pos x="wd2" y="hd2"/>
              </a:cxn>
              <a:cxn ang="16200000">
                <a:pos x="wd2" y="hd2"/>
              </a:cxn>
            </a:cxnLst>
            <a:rect l="0" t="0" r="r" b="b"/>
            <a:pathLst>
              <a:path w="21600" h="21600" extrusionOk="0">
                <a:moveTo>
                  <a:pt x="2913" y="0"/>
                </a:moveTo>
                <a:cubicBezTo>
                  <a:pt x="1304" y="0"/>
                  <a:pt x="0" y="1611"/>
                  <a:pt x="0" y="3599"/>
                </a:cubicBezTo>
                <a:lnTo>
                  <a:pt x="0" y="18001"/>
                </a:lnTo>
                <a:cubicBezTo>
                  <a:pt x="0" y="19989"/>
                  <a:pt x="1304" y="21600"/>
                  <a:pt x="2913" y="21600"/>
                </a:cubicBezTo>
                <a:lnTo>
                  <a:pt x="18687" y="21600"/>
                </a:lnTo>
                <a:cubicBezTo>
                  <a:pt x="20296" y="21600"/>
                  <a:pt x="21600" y="19989"/>
                  <a:pt x="21600" y="18001"/>
                </a:cubicBezTo>
                <a:lnTo>
                  <a:pt x="21600" y="3599"/>
                </a:lnTo>
                <a:cubicBezTo>
                  <a:pt x="21600" y="1611"/>
                  <a:pt x="20296" y="0"/>
                  <a:pt x="18687" y="0"/>
                </a:cubicBezTo>
                <a:lnTo>
                  <a:pt x="2913" y="0"/>
                </a:lnTo>
                <a:close/>
              </a:path>
            </a:pathLst>
          </a:custGeom>
          <a:ln w="50800">
            <a:solidFill>
              <a:srgbClr val="65A351"/>
            </a:solidFill>
            <a:miter lim="400000"/>
          </a:ln>
        </p:spPr>
      </p:pic>
      <p:pic>
        <p:nvPicPr>
          <p:cNvPr id="4" name="Imagen" descr="Imagen">
            <a:extLst>
              <a:ext uri="{FF2B5EF4-FFF2-40B4-BE49-F238E27FC236}">
                <a16:creationId xmlns:a16="http://schemas.microsoft.com/office/drawing/2014/main" id="{1DE525D7-0A7A-67C3-1A1B-B57C8AD023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19030" y="13065209"/>
            <a:ext cx="893534" cy="893534"/>
          </a:xfrm>
          <a:prstGeom prst="rect">
            <a:avLst/>
          </a:prstGeom>
          <a:ln w="12700">
            <a:miter lim="400000"/>
          </a:ln>
        </p:spPr>
      </p:pic>
      <p:pic>
        <p:nvPicPr>
          <p:cNvPr id="5" name="Imagen" descr="Imagen">
            <a:extLst>
              <a:ext uri="{FF2B5EF4-FFF2-40B4-BE49-F238E27FC236}">
                <a16:creationId xmlns:a16="http://schemas.microsoft.com/office/drawing/2014/main" id="{B25358AF-5430-E1D9-3C02-0C3C063A3F0D}"/>
              </a:ext>
            </a:extLst>
          </p:cNvPr>
          <p:cNvPicPr>
            <a:picLocks noChangeAspect="1"/>
          </p:cNvPicPr>
          <p:nvPr/>
        </p:nvPicPr>
        <p:blipFill>
          <a:blip r:embed="rId12"/>
          <a:stretch>
            <a:fillRect/>
          </a:stretch>
        </p:blipFill>
        <p:spPr>
          <a:xfrm>
            <a:off x="4885767" y="10410923"/>
            <a:ext cx="1418539" cy="1418540"/>
          </a:xfrm>
          <a:prstGeom prst="rect">
            <a:avLst/>
          </a:prstGeom>
          <a:ln w="12700">
            <a:miter lim="400000"/>
          </a:ln>
        </p:spPr>
      </p:pic>
      <p:pic>
        <p:nvPicPr>
          <p:cNvPr id="10" name="Imagen 9">
            <a:extLst>
              <a:ext uri="{FF2B5EF4-FFF2-40B4-BE49-F238E27FC236}">
                <a16:creationId xmlns:a16="http://schemas.microsoft.com/office/drawing/2014/main" id="{F4E4F868-2248-075C-551F-7AF92D6A13CC}"/>
              </a:ext>
            </a:extLst>
          </p:cNvPr>
          <p:cNvPicPr>
            <a:picLocks noChangeAspect="1"/>
          </p:cNvPicPr>
          <p:nvPr/>
        </p:nvPicPr>
        <p:blipFill>
          <a:blip r:embed="rId13"/>
          <a:stretch>
            <a:fillRect/>
          </a:stretch>
        </p:blipFill>
        <p:spPr>
          <a:xfrm>
            <a:off x="6846889" y="2318639"/>
            <a:ext cx="16135413" cy="10745479"/>
          </a:xfrm>
          <a:prstGeom prst="rect">
            <a:avLst/>
          </a:prstGeom>
        </p:spPr>
      </p:pic>
      <p:pic>
        <p:nvPicPr>
          <p:cNvPr id="11" name="Imagen" descr="Imagen">
            <a:extLst>
              <a:ext uri="{FF2B5EF4-FFF2-40B4-BE49-F238E27FC236}">
                <a16:creationId xmlns:a16="http://schemas.microsoft.com/office/drawing/2014/main" id="{116EE273-C34A-61A0-B286-181C3030374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860978" y="2015532"/>
            <a:ext cx="1435779" cy="143577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411" name="Imagen" descr="Imagen"/>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414" name="Imagen" descr="Imagen"/>
          <p:cNvPicPr>
            <a:picLocks noChangeAspect="1"/>
          </p:cNvPicPr>
          <p:nvPr/>
        </p:nvPicPr>
        <p:blipFill>
          <a:blip r:embed="rId3"/>
          <a:stretch>
            <a:fillRect/>
          </a:stretch>
        </p:blipFill>
        <p:spPr>
          <a:xfrm>
            <a:off x="23410263" y="-981590"/>
            <a:ext cx="3254463" cy="3254463"/>
          </a:xfrm>
          <a:prstGeom prst="rect">
            <a:avLst/>
          </a:prstGeom>
          <a:ln w="12700">
            <a:miter lim="400000"/>
          </a:ln>
        </p:spPr>
      </p:pic>
      <p:pic>
        <p:nvPicPr>
          <p:cNvPr id="416" name="Imagen" descr="Imagen"/>
          <p:cNvPicPr>
            <a:picLocks noChangeAspect="1"/>
          </p:cNvPicPr>
          <p:nvPr/>
        </p:nvPicPr>
        <p:blipFill>
          <a:blip r:embed="rId4"/>
          <a:stretch>
            <a:fillRect/>
          </a:stretch>
        </p:blipFill>
        <p:spPr>
          <a:xfrm>
            <a:off x="-77717" y="11992486"/>
            <a:ext cx="8320636" cy="1758350"/>
          </a:xfrm>
          <a:prstGeom prst="rect">
            <a:avLst/>
          </a:prstGeom>
          <a:ln w="12700">
            <a:miter lim="400000"/>
          </a:ln>
        </p:spPr>
      </p:pic>
      <p:pic>
        <p:nvPicPr>
          <p:cNvPr id="417" name="Imagen" descr="Image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418"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419" name="ISERAN: ESCENARIO DE CONTROL"/>
          <p:cNvSpPr txBox="1"/>
          <p:nvPr/>
        </p:nvSpPr>
        <p:spPr>
          <a:xfrm>
            <a:off x="1014293" y="224238"/>
            <a:ext cx="18967438" cy="1587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8" tIns="91438" rIns="91438" bIns="91438">
            <a:normAutofit lnSpcReduction="10000"/>
          </a:bodyPr>
          <a:lstStyle/>
          <a:p>
            <a:pPr algn="l" defTabSz="731520">
              <a:lnSpc>
                <a:spcPct val="90000"/>
              </a:lnSpc>
              <a:spcBef>
                <a:spcPts val="300"/>
              </a:spcBef>
              <a:defRPr sz="5200" b="1" cap="all" spc="260">
                <a:solidFill>
                  <a:srgbClr val="FFFFFF"/>
                </a:solidFill>
                <a:latin typeface="Gill Sans"/>
                <a:ea typeface="Gill Sans"/>
                <a:cs typeface="Gill Sans"/>
                <a:sym typeface="Gill Sans"/>
              </a:defRPr>
            </a:pPr>
            <a:r>
              <a:rPr dirty="0"/>
              <a:t>ISERAN: ESCENARIO DE CONTROL</a:t>
            </a:r>
            <a:r>
              <a:rPr lang="es-ES" dirty="0"/>
              <a:t> POST-EMERGENCIA</a:t>
            </a:r>
            <a:br>
              <a:rPr dirty="0"/>
            </a:br>
            <a:endParaRPr dirty="0"/>
          </a:p>
        </p:txBody>
      </p:sp>
      <p:sp>
        <p:nvSpPr>
          <p:cNvPr id="420" name="Lorem ipsum dolor sit amet, consectetur adipiscing elit. Ut vitae dolor eu eros auctor venenatis nec eu libero. Cras efficitur risus dolor, in bibendum augue euismod quis. Suspendisse egestas eros leo, at cursus lorem lobortis et. In ut sem dignissim, lu"/>
          <p:cNvSpPr txBox="1"/>
          <p:nvPr/>
        </p:nvSpPr>
        <p:spPr>
          <a:xfrm>
            <a:off x="956335" y="2267839"/>
            <a:ext cx="6434590" cy="2099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4292" tIns="64292" rIns="64292" bIns="64292">
            <a:spAutoFit/>
          </a:bodyPr>
          <a:lstStyle/>
          <a:p>
            <a:pPr algn="l">
              <a:defRPr b="1">
                <a:solidFill>
                  <a:srgbClr val="F2B800"/>
                </a:solidFill>
                <a:latin typeface="Gill Sans"/>
                <a:ea typeface="Gill Sans"/>
                <a:cs typeface="Gill Sans"/>
                <a:sym typeface="Gill Sans"/>
              </a:defRPr>
            </a:pPr>
            <a:endParaRPr dirty="0">
              <a:solidFill>
                <a:srgbClr val="F2B800"/>
              </a:solidFill>
            </a:endParaRPr>
          </a:p>
          <a:p>
            <a:pPr algn="l">
              <a:defRPr b="1">
                <a:solidFill>
                  <a:srgbClr val="008000"/>
                </a:solidFill>
                <a:latin typeface="Gill Sans"/>
                <a:ea typeface="Gill Sans"/>
                <a:cs typeface="Gill Sans"/>
                <a:sym typeface="Gill Sans"/>
              </a:defRPr>
            </a:pPr>
            <a:r>
              <a:rPr dirty="0"/>
              <a:t>ISERAN: </a:t>
            </a:r>
            <a:r>
              <a:rPr lang="es-ES" dirty="0" err="1"/>
              <a:t>Aplic</a:t>
            </a:r>
            <a:r>
              <a:rPr lang="es-ES" dirty="0"/>
              <a:t>. Post </a:t>
            </a:r>
            <a:r>
              <a:rPr dirty="0"/>
              <a:t>(1 l/ha). </a:t>
            </a:r>
          </a:p>
          <a:p>
            <a:pPr algn="l">
              <a:defRPr b="1">
                <a:solidFill>
                  <a:srgbClr val="008000"/>
                </a:solidFill>
                <a:latin typeface="Gill Sans"/>
                <a:ea typeface="Gill Sans"/>
                <a:cs typeface="Gill Sans"/>
                <a:sym typeface="Gill Sans"/>
              </a:defRPr>
            </a:pPr>
            <a:endParaRPr dirty="0"/>
          </a:p>
          <a:p>
            <a:pPr algn="l">
              <a:defRPr b="1">
                <a:solidFill>
                  <a:srgbClr val="00B0F0"/>
                </a:solidFill>
                <a:latin typeface="Gill Sans"/>
                <a:ea typeface="Gill Sans"/>
                <a:cs typeface="Gill Sans"/>
                <a:sym typeface="Gill Sans"/>
              </a:defRPr>
            </a:pPr>
            <a:r>
              <a:rPr dirty="0"/>
              <a:t>ISERAN: </a:t>
            </a:r>
            <a:r>
              <a:rPr dirty="0" err="1"/>
              <a:t>Aplic</a:t>
            </a:r>
            <a:r>
              <a:rPr dirty="0"/>
              <a:t>. Post  (</a:t>
            </a:r>
            <a:r>
              <a:rPr lang="es-ES" dirty="0"/>
              <a:t>0,8</a:t>
            </a:r>
            <a:r>
              <a:rPr dirty="0"/>
              <a:t> l/ha).</a:t>
            </a:r>
          </a:p>
        </p:txBody>
      </p:sp>
      <p:pic>
        <p:nvPicPr>
          <p:cNvPr id="421" name="Imagen 10" descr="Imagen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07849" y="9386111"/>
            <a:ext cx="2351088" cy="2332038"/>
          </a:xfrm>
          <a:custGeom>
            <a:avLst/>
            <a:gdLst/>
            <a:ahLst/>
            <a:cxnLst>
              <a:cxn ang="0">
                <a:pos x="wd2" y="hd2"/>
              </a:cxn>
              <a:cxn ang="5400000">
                <a:pos x="wd2" y="hd2"/>
              </a:cxn>
              <a:cxn ang="10800000">
                <a:pos x="wd2" y="hd2"/>
              </a:cxn>
              <a:cxn ang="16200000">
                <a:pos x="wd2" y="hd2"/>
              </a:cxn>
            </a:cxnLst>
            <a:rect l="0" t="0" r="r" b="b"/>
            <a:pathLst>
              <a:path w="21600" h="21600" extrusionOk="0">
                <a:moveTo>
                  <a:pt x="3570" y="0"/>
                </a:moveTo>
                <a:cubicBezTo>
                  <a:pt x="1598" y="0"/>
                  <a:pt x="0" y="1611"/>
                  <a:pt x="0" y="3599"/>
                </a:cubicBezTo>
                <a:lnTo>
                  <a:pt x="0" y="18001"/>
                </a:lnTo>
                <a:cubicBezTo>
                  <a:pt x="0" y="19989"/>
                  <a:pt x="1598" y="21600"/>
                  <a:pt x="3570" y="21600"/>
                </a:cubicBezTo>
                <a:lnTo>
                  <a:pt x="18030" y="21600"/>
                </a:lnTo>
                <a:cubicBezTo>
                  <a:pt x="20002" y="21600"/>
                  <a:pt x="21600" y="19989"/>
                  <a:pt x="21600" y="18001"/>
                </a:cubicBezTo>
                <a:lnTo>
                  <a:pt x="21600" y="3599"/>
                </a:lnTo>
                <a:cubicBezTo>
                  <a:pt x="21600" y="1611"/>
                  <a:pt x="20002" y="0"/>
                  <a:pt x="18030" y="0"/>
                </a:cubicBezTo>
                <a:lnTo>
                  <a:pt x="3570" y="0"/>
                </a:lnTo>
                <a:close/>
              </a:path>
            </a:pathLst>
          </a:custGeom>
          <a:ln w="50800">
            <a:solidFill>
              <a:srgbClr val="65A351"/>
            </a:solidFill>
            <a:miter lim="400000"/>
          </a:ln>
        </p:spPr>
      </p:pic>
      <p:pic>
        <p:nvPicPr>
          <p:cNvPr id="422" name="Imagen 18" descr="Imagen 18"/>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257361" y="9309548"/>
            <a:ext cx="2466976" cy="2332038"/>
          </a:xfrm>
          <a:custGeom>
            <a:avLst/>
            <a:gdLst/>
            <a:ahLst/>
            <a:cxnLst>
              <a:cxn ang="0">
                <a:pos x="wd2" y="hd2"/>
              </a:cxn>
              <a:cxn ang="5400000">
                <a:pos x="wd2" y="hd2"/>
              </a:cxn>
              <a:cxn ang="10800000">
                <a:pos x="wd2" y="hd2"/>
              </a:cxn>
              <a:cxn ang="16200000">
                <a:pos x="wd2" y="hd2"/>
              </a:cxn>
            </a:cxnLst>
            <a:rect l="0" t="0" r="r" b="b"/>
            <a:pathLst>
              <a:path w="21600" h="21600" extrusionOk="0">
                <a:moveTo>
                  <a:pt x="3402" y="0"/>
                </a:moveTo>
                <a:cubicBezTo>
                  <a:pt x="1522" y="0"/>
                  <a:pt x="0" y="1610"/>
                  <a:pt x="0" y="3599"/>
                </a:cubicBezTo>
                <a:lnTo>
                  <a:pt x="0" y="18001"/>
                </a:lnTo>
                <a:cubicBezTo>
                  <a:pt x="0" y="19990"/>
                  <a:pt x="1522" y="21600"/>
                  <a:pt x="3402" y="21600"/>
                </a:cubicBezTo>
                <a:lnTo>
                  <a:pt x="18195" y="21600"/>
                </a:lnTo>
                <a:cubicBezTo>
                  <a:pt x="20074" y="21600"/>
                  <a:pt x="21600" y="19990"/>
                  <a:pt x="21600" y="18001"/>
                </a:cubicBezTo>
                <a:lnTo>
                  <a:pt x="21600" y="3599"/>
                </a:lnTo>
                <a:cubicBezTo>
                  <a:pt x="21600" y="1610"/>
                  <a:pt x="20074" y="0"/>
                  <a:pt x="18195" y="0"/>
                </a:cubicBezTo>
                <a:lnTo>
                  <a:pt x="3402" y="0"/>
                </a:lnTo>
                <a:close/>
              </a:path>
            </a:pathLst>
          </a:custGeom>
          <a:ln w="50800">
            <a:solidFill>
              <a:srgbClr val="65A351"/>
            </a:solidFill>
            <a:miter lim="400000"/>
          </a:ln>
        </p:spPr>
      </p:pic>
      <p:pic>
        <p:nvPicPr>
          <p:cNvPr id="423" name="Imagen 7" descr="Imagen 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524225" y="7140529"/>
            <a:ext cx="2351089" cy="1894682"/>
          </a:xfrm>
          <a:custGeom>
            <a:avLst/>
            <a:gdLst/>
            <a:ahLst/>
            <a:cxnLst>
              <a:cxn ang="0">
                <a:pos x="wd2" y="hd2"/>
              </a:cxn>
              <a:cxn ang="5400000">
                <a:pos x="wd2" y="hd2"/>
              </a:cxn>
              <a:cxn ang="10800000">
                <a:pos x="wd2" y="hd2"/>
              </a:cxn>
              <a:cxn ang="16200000">
                <a:pos x="wd2" y="hd2"/>
              </a:cxn>
            </a:cxnLst>
            <a:rect l="0" t="0" r="r" b="b"/>
            <a:pathLst>
              <a:path w="21600" h="21600" extrusionOk="0">
                <a:moveTo>
                  <a:pt x="2902" y="0"/>
                </a:moveTo>
                <a:cubicBezTo>
                  <a:pt x="1300" y="0"/>
                  <a:pt x="0" y="1613"/>
                  <a:pt x="0" y="3602"/>
                </a:cubicBezTo>
                <a:lnTo>
                  <a:pt x="0" y="17998"/>
                </a:lnTo>
                <a:cubicBezTo>
                  <a:pt x="0" y="19987"/>
                  <a:pt x="1300" y="21600"/>
                  <a:pt x="2902" y="21600"/>
                </a:cubicBezTo>
                <a:lnTo>
                  <a:pt x="18698" y="21600"/>
                </a:lnTo>
                <a:cubicBezTo>
                  <a:pt x="20300" y="21600"/>
                  <a:pt x="21600" y="19987"/>
                  <a:pt x="21600" y="17998"/>
                </a:cubicBezTo>
                <a:lnTo>
                  <a:pt x="21600" y="3602"/>
                </a:lnTo>
                <a:cubicBezTo>
                  <a:pt x="21600" y="1613"/>
                  <a:pt x="20300" y="0"/>
                  <a:pt x="18698" y="0"/>
                </a:cubicBezTo>
                <a:lnTo>
                  <a:pt x="2902" y="0"/>
                </a:lnTo>
                <a:close/>
              </a:path>
            </a:pathLst>
          </a:custGeom>
          <a:ln w="50800">
            <a:solidFill>
              <a:srgbClr val="65A351"/>
            </a:solidFill>
            <a:miter lim="400000"/>
          </a:ln>
        </p:spPr>
      </p:pic>
      <p:pic>
        <p:nvPicPr>
          <p:cNvPr id="424" name="Imagen 9" descr="Imagen 9"/>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642420" y="7255532"/>
            <a:ext cx="2351089" cy="1903017"/>
          </a:xfrm>
          <a:custGeom>
            <a:avLst/>
            <a:gdLst/>
            <a:ahLst/>
            <a:cxnLst>
              <a:cxn ang="0">
                <a:pos x="wd2" y="hd2"/>
              </a:cxn>
              <a:cxn ang="5400000">
                <a:pos x="wd2" y="hd2"/>
              </a:cxn>
              <a:cxn ang="10800000">
                <a:pos x="wd2" y="hd2"/>
              </a:cxn>
              <a:cxn ang="16200000">
                <a:pos x="wd2" y="hd2"/>
              </a:cxn>
            </a:cxnLst>
            <a:rect l="0" t="0" r="r" b="b"/>
            <a:pathLst>
              <a:path w="21600" h="21600" extrusionOk="0">
                <a:moveTo>
                  <a:pt x="2913" y="0"/>
                </a:moveTo>
                <a:cubicBezTo>
                  <a:pt x="1304" y="0"/>
                  <a:pt x="0" y="1611"/>
                  <a:pt x="0" y="3599"/>
                </a:cubicBezTo>
                <a:lnTo>
                  <a:pt x="0" y="18001"/>
                </a:lnTo>
                <a:cubicBezTo>
                  <a:pt x="0" y="19989"/>
                  <a:pt x="1304" y="21600"/>
                  <a:pt x="2913" y="21600"/>
                </a:cubicBezTo>
                <a:lnTo>
                  <a:pt x="18687" y="21600"/>
                </a:lnTo>
                <a:cubicBezTo>
                  <a:pt x="20296" y="21600"/>
                  <a:pt x="21600" y="19989"/>
                  <a:pt x="21600" y="18001"/>
                </a:cubicBezTo>
                <a:lnTo>
                  <a:pt x="21600" y="3599"/>
                </a:lnTo>
                <a:cubicBezTo>
                  <a:pt x="21600" y="1611"/>
                  <a:pt x="20296" y="0"/>
                  <a:pt x="18687" y="0"/>
                </a:cubicBezTo>
                <a:lnTo>
                  <a:pt x="2913" y="0"/>
                </a:lnTo>
                <a:close/>
              </a:path>
            </a:pathLst>
          </a:custGeom>
          <a:ln w="50800">
            <a:solidFill>
              <a:srgbClr val="65A351"/>
            </a:solidFill>
            <a:miter lim="400000"/>
          </a:ln>
        </p:spPr>
      </p:pic>
      <p:pic>
        <p:nvPicPr>
          <p:cNvPr id="2" name="Imagen 1">
            <a:extLst>
              <a:ext uri="{FF2B5EF4-FFF2-40B4-BE49-F238E27FC236}">
                <a16:creationId xmlns:a16="http://schemas.microsoft.com/office/drawing/2014/main" id="{95D569EA-C652-2125-00BD-D142C642E80D}"/>
              </a:ext>
            </a:extLst>
          </p:cNvPr>
          <p:cNvPicPr>
            <a:picLocks noChangeAspect="1"/>
          </p:cNvPicPr>
          <p:nvPr/>
        </p:nvPicPr>
        <p:blipFill>
          <a:blip r:embed="rId11"/>
          <a:stretch>
            <a:fillRect/>
          </a:stretch>
        </p:blipFill>
        <p:spPr>
          <a:xfrm>
            <a:off x="6193373" y="1694388"/>
            <a:ext cx="17714939" cy="11797374"/>
          </a:xfrm>
          <a:prstGeom prst="rect">
            <a:avLst/>
          </a:prstGeom>
          <a:ln>
            <a:solidFill>
              <a:srgbClr val="00B050"/>
            </a:solidFill>
          </a:ln>
        </p:spPr>
      </p:pic>
      <p:pic>
        <p:nvPicPr>
          <p:cNvPr id="3" name="Imagen" descr="Imagen">
            <a:extLst>
              <a:ext uri="{FF2B5EF4-FFF2-40B4-BE49-F238E27FC236}">
                <a16:creationId xmlns:a16="http://schemas.microsoft.com/office/drawing/2014/main" id="{3CEBF1BB-A0F3-3A06-2B94-0F841C88F1A9}"/>
              </a:ext>
            </a:extLst>
          </p:cNvPr>
          <p:cNvPicPr>
            <a:picLocks noChangeAspect="1"/>
          </p:cNvPicPr>
          <p:nvPr/>
        </p:nvPicPr>
        <p:blipFill>
          <a:blip r:embed="rId12"/>
          <a:stretch>
            <a:fillRect/>
          </a:stretch>
        </p:blipFill>
        <p:spPr>
          <a:xfrm>
            <a:off x="22045255" y="1828598"/>
            <a:ext cx="1587636" cy="1587636"/>
          </a:xfrm>
          <a:prstGeom prst="rect">
            <a:avLst/>
          </a:prstGeom>
          <a:ln w="12700">
            <a:miter lim="400000"/>
          </a:ln>
        </p:spPr>
      </p:pic>
      <p:pic>
        <p:nvPicPr>
          <p:cNvPr id="4" name="Imagen" descr="Imagen">
            <a:extLst>
              <a:ext uri="{FF2B5EF4-FFF2-40B4-BE49-F238E27FC236}">
                <a16:creationId xmlns:a16="http://schemas.microsoft.com/office/drawing/2014/main" id="{59624746-A11E-2D19-6B51-71C3F2EDDBE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91110" y="5019283"/>
            <a:ext cx="1404526" cy="1404526"/>
          </a:xfrm>
          <a:prstGeom prst="rect">
            <a:avLst/>
          </a:prstGeom>
          <a:ln w="12700">
            <a:miter lim="400000"/>
          </a:ln>
        </p:spPr>
      </p:pic>
      <p:pic>
        <p:nvPicPr>
          <p:cNvPr id="7" name="Imagen" descr="Imagen">
            <a:extLst>
              <a:ext uri="{FF2B5EF4-FFF2-40B4-BE49-F238E27FC236}">
                <a16:creationId xmlns:a16="http://schemas.microsoft.com/office/drawing/2014/main" id="{DA8EBA49-EC3C-925E-CC78-28B924D9C476}"/>
              </a:ext>
            </a:extLst>
          </p:cNvPr>
          <p:cNvPicPr>
            <a:picLocks noChangeAspect="1"/>
          </p:cNvPicPr>
          <p:nvPr/>
        </p:nvPicPr>
        <p:blipFill>
          <a:blip r:embed="rId3"/>
          <a:stretch>
            <a:fillRect/>
          </a:stretch>
        </p:blipFill>
        <p:spPr>
          <a:xfrm>
            <a:off x="9455273" y="12726501"/>
            <a:ext cx="1024335" cy="102433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alendario&#10;&#10;Descripción generada automáticamente">
            <a:extLst>
              <a:ext uri="{FF2B5EF4-FFF2-40B4-BE49-F238E27FC236}">
                <a16:creationId xmlns:a16="http://schemas.microsoft.com/office/drawing/2014/main" id="{C3C7CC6A-C773-E729-FB55-D80D350C3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43"/>
            <a:ext cx="24384000" cy="14051086"/>
          </a:xfrm>
          <a:prstGeom prst="rect">
            <a:avLst/>
          </a:prstGeom>
        </p:spPr>
      </p:pic>
    </p:spTree>
    <p:extLst>
      <p:ext uri="{BB962C8B-B14F-4D97-AF65-F5344CB8AC3E}">
        <p14:creationId xmlns:p14="http://schemas.microsoft.com/office/powerpoint/2010/main" val="10761240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D178E-CA37-E5B8-FE6F-2CD309E42BAD}"/>
            </a:ext>
          </a:extLst>
        </p:cNvPr>
        <p:cNvGrpSpPr/>
        <p:nvPr/>
      </p:nvGrpSpPr>
      <p:grpSpPr>
        <a:xfrm>
          <a:off x="0" y="0"/>
          <a:ext cx="0" cy="0"/>
          <a:chOff x="0" y="0"/>
          <a:chExt cx="0" cy="0"/>
        </a:xfrm>
      </p:grpSpPr>
      <p:sp>
        <p:nvSpPr>
          <p:cNvPr id="788" name="¡">
            <a:extLst>
              <a:ext uri="{FF2B5EF4-FFF2-40B4-BE49-F238E27FC236}">
                <a16:creationId xmlns:a16="http://schemas.microsoft.com/office/drawing/2014/main" id="{CF359C3B-54A8-8F39-9C62-6F4209D1F33D}"/>
              </a:ext>
            </a:extLst>
          </p:cNvPr>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789" name="Imagen" descr="Imagen">
            <a:extLst>
              <a:ext uri="{FF2B5EF4-FFF2-40B4-BE49-F238E27FC236}">
                <a16:creationId xmlns:a16="http://schemas.microsoft.com/office/drawing/2014/main" id="{C48DC520-53D1-961D-B421-1BA79F20DC2F}"/>
              </a:ext>
            </a:extLst>
          </p:cNvPr>
          <p:cNvPicPr>
            <a:picLocks noChangeAspect="1"/>
          </p:cNvPicPr>
          <p:nvPr/>
        </p:nvPicPr>
        <p:blipFill>
          <a:blip r:embed="rId2"/>
          <a:stretch>
            <a:fillRect/>
          </a:stretch>
        </p:blipFill>
        <p:spPr>
          <a:xfrm>
            <a:off x="-464298" y="-1951686"/>
            <a:ext cx="25312595" cy="3346714"/>
          </a:xfrm>
          <a:prstGeom prst="rect">
            <a:avLst/>
          </a:prstGeom>
          <a:ln w="12700">
            <a:miter lim="400000"/>
          </a:ln>
        </p:spPr>
      </p:pic>
      <p:pic>
        <p:nvPicPr>
          <p:cNvPr id="790" name="Imagen" descr="Imagen">
            <a:extLst>
              <a:ext uri="{FF2B5EF4-FFF2-40B4-BE49-F238E27FC236}">
                <a16:creationId xmlns:a16="http://schemas.microsoft.com/office/drawing/2014/main" id="{F9BA00BC-BE47-B066-9F87-D66C45D3A9F8}"/>
              </a:ext>
            </a:extLst>
          </p:cNvPr>
          <p:cNvPicPr>
            <a:picLocks noChangeAspect="1"/>
          </p:cNvPicPr>
          <p:nvPr/>
        </p:nvPicPr>
        <p:blipFill>
          <a:blip r:embed="rId3"/>
          <a:stretch>
            <a:fillRect/>
          </a:stretch>
        </p:blipFill>
        <p:spPr>
          <a:xfrm>
            <a:off x="22854417" y="-609176"/>
            <a:ext cx="3254463" cy="3254463"/>
          </a:xfrm>
          <a:prstGeom prst="rect">
            <a:avLst/>
          </a:prstGeom>
          <a:ln w="12700">
            <a:miter lim="400000"/>
          </a:ln>
        </p:spPr>
      </p:pic>
      <p:pic>
        <p:nvPicPr>
          <p:cNvPr id="791" name="Imagen" descr="Imagen">
            <a:extLst>
              <a:ext uri="{FF2B5EF4-FFF2-40B4-BE49-F238E27FC236}">
                <a16:creationId xmlns:a16="http://schemas.microsoft.com/office/drawing/2014/main" id="{5D5602E7-0731-3C69-7107-9BD16858386A}"/>
              </a:ext>
            </a:extLst>
          </p:cNvPr>
          <p:cNvPicPr>
            <a:picLocks noChangeAspect="1"/>
          </p:cNvPicPr>
          <p:nvPr/>
        </p:nvPicPr>
        <p:blipFill>
          <a:blip r:embed="rId4"/>
          <a:stretch>
            <a:fillRect/>
          </a:stretch>
        </p:blipFill>
        <p:spPr>
          <a:xfrm>
            <a:off x="-77718" y="12163200"/>
            <a:ext cx="7512805" cy="1587636"/>
          </a:xfrm>
          <a:prstGeom prst="rect">
            <a:avLst/>
          </a:prstGeom>
          <a:ln w="12700">
            <a:miter lim="400000"/>
          </a:ln>
        </p:spPr>
      </p:pic>
      <p:pic>
        <p:nvPicPr>
          <p:cNvPr id="792" name="Imagen" descr="Imagen">
            <a:extLst>
              <a:ext uri="{FF2B5EF4-FFF2-40B4-BE49-F238E27FC236}">
                <a16:creationId xmlns:a16="http://schemas.microsoft.com/office/drawing/2014/main" id="{B970B328-916A-EE7E-910E-1C25438E4E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93" name="Imagen" descr="Imagen">
            <a:extLst>
              <a:ext uri="{FF2B5EF4-FFF2-40B4-BE49-F238E27FC236}">
                <a16:creationId xmlns:a16="http://schemas.microsoft.com/office/drawing/2014/main" id="{234CFA98-E8B6-9AB3-A80E-B02C9EB303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94" name="ESTRATEGIAS - POSICIONAMIENTO">
            <a:extLst>
              <a:ext uri="{FF2B5EF4-FFF2-40B4-BE49-F238E27FC236}">
                <a16:creationId xmlns:a16="http://schemas.microsoft.com/office/drawing/2014/main" id="{63DC4983-EFE8-DEA0-058D-23E0AA7B31D9}"/>
              </a:ext>
            </a:extLst>
          </p:cNvPr>
          <p:cNvSpPr txBox="1"/>
          <p:nvPr/>
        </p:nvSpPr>
        <p:spPr>
          <a:xfrm>
            <a:off x="1014293" y="275038"/>
            <a:ext cx="21107300"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l" defTabSz="1828800">
              <a:lnSpc>
                <a:spcPct val="90000"/>
              </a:lnSpc>
              <a:spcBef>
                <a:spcPts val="800"/>
              </a:spcBef>
              <a:defRPr sz="5000" b="1" cap="all" spc="250">
                <a:solidFill>
                  <a:srgbClr val="FFFFFF"/>
                </a:solidFill>
                <a:latin typeface="Gill Sans"/>
                <a:ea typeface="Gill Sans"/>
                <a:cs typeface="Gill Sans"/>
                <a:sym typeface="Gill Sans"/>
              </a:defRPr>
            </a:lvl1pPr>
          </a:lstStyle>
          <a:p>
            <a:pPr marL="0" marR="0" lvl="0" indent="0" algn="l" defTabSz="1828800" rtl="0" eaLnBrk="1" fontAlgn="auto" latinLnBrk="0" hangingPunct="0">
              <a:lnSpc>
                <a:spcPct val="90000"/>
              </a:lnSpc>
              <a:spcBef>
                <a:spcPts val="800"/>
              </a:spcBef>
              <a:spcAft>
                <a:spcPts val="0"/>
              </a:spcAft>
              <a:buClrTx/>
              <a:buSzTx/>
              <a:buFontTx/>
              <a:buNone/>
              <a:tabLst/>
              <a:defRPr/>
            </a:pPr>
            <a:r>
              <a:rPr kumimoji="0" sz="5000" b="1" i="0" u="none" strike="noStrike" kern="0" cap="all" spc="250" normalizeH="0" baseline="0" noProof="0">
                <a:ln>
                  <a:noFill/>
                </a:ln>
                <a:solidFill>
                  <a:srgbClr val="FFFFFF"/>
                </a:solidFill>
                <a:effectLst/>
                <a:uLnTx/>
                <a:uFillTx/>
                <a:latin typeface="Gill Sans"/>
                <a:sym typeface="Gill Sans"/>
              </a:rPr>
              <a:t>ESTRATEGIAS - POSICIONAMIENTO</a:t>
            </a:r>
          </a:p>
        </p:txBody>
      </p:sp>
      <p:pic>
        <p:nvPicPr>
          <p:cNvPr id="795" name="Imagen" descr="Imagen">
            <a:extLst>
              <a:ext uri="{FF2B5EF4-FFF2-40B4-BE49-F238E27FC236}">
                <a16:creationId xmlns:a16="http://schemas.microsoft.com/office/drawing/2014/main" id="{1D65CD8F-D0F9-E93A-FAA2-A8B137FB4D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909581" y="9357978"/>
            <a:ext cx="1435778" cy="1435778"/>
          </a:xfrm>
          <a:prstGeom prst="rect">
            <a:avLst/>
          </a:prstGeom>
          <a:ln w="12700">
            <a:miter lim="400000"/>
          </a:ln>
        </p:spPr>
      </p:pic>
      <p:pic>
        <p:nvPicPr>
          <p:cNvPr id="796" name="Imagen" descr="Imagen">
            <a:extLst>
              <a:ext uri="{FF2B5EF4-FFF2-40B4-BE49-F238E27FC236}">
                <a16:creationId xmlns:a16="http://schemas.microsoft.com/office/drawing/2014/main" id="{12CFEB2A-61AC-D05E-DE0D-45001CE0A75D}"/>
              </a:ext>
            </a:extLst>
          </p:cNvPr>
          <p:cNvPicPr>
            <a:picLocks noChangeAspect="1"/>
          </p:cNvPicPr>
          <p:nvPr/>
        </p:nvPicPr>
        <p:blipFill>
          <a:blip r:embed="rId8"/>
          <a:stretch>
            <a:fillRect/>
          </a:stretch>
        </p:blipFill>
        <p:spPr>
          <a:xfrm>
            <a:off x="19639511" y="11608420"/>
            <a:ext cx="1266529" cy="1266529"/>
          </a:xfrm>
          <a:prstGeom prst="rect">
            <a:avLst/>
          </a:prstGeom>
          <a:ln w="12700">
            <a:miter lim="400000"/>
          </a:ln>
        </p:spPr>
      </p:pic>
      <p:pic>
        <p:nvPicPr>
          <p:cNvPr id="797" name="Imagen" descr="Imagen">
            <a:extLst>
              <a:ext uri="{FF2B5EF4-FFF2-40B4-BE49-F238E27FC236}">
                <a16:creationId xmlns:a16="http://schemas.microsoft.com/office/drawing/2014/main" id="{682F8239-26BA-2127-2511-46CAF704F7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234999" y="10515765"/>
            <a:ext cx="893535" cy="893535"/>
          </a:xfrm>
          <a:prstGeom prst="rect">
            <a:avLst/>
          </a:prstGeom>
          <a:ln w="12700">
            <a:miter lim="400000"/>
          </a:ln>
        </p:spPr>
      </p:pic>
      <p:pic>
        <p:nvPicPr>
          <p:cNvPr id="6" name="Imagen 5" descr="Calendario&#10;&#10;Descripción generada automáticamente">
            <a:extLst>
              <a:ext uri="{FF2B5EF4-FFF2-40B4-BE49-F238E27FC236}">
                <a16:creationId xmlns:a16="http://schemas.microsoft.com/office/drawing/2014/main" id="{664111C2-B04A-7A87-CE7E-5EE5E23856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654" y="-817777"/>
            <a:ext cx="25049654" cy="14216413"/>
          </a:xfrm>
          <a:prstGeom prst="rect">
            <a:avLst/>
          </a:prstGeom>
        </p:spPr>
      </p:pic>
    </p:spTree>
    <p:extLst>
      <p:ext uri="{BB962C8B-B14F-4D97-AF65-F5344CB8AC3E}">
        <p14:creationId xmlns:p14="http://schemas.microsoft.com/office/powerpoint/2010/main" val="398324893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 name="Imagen 1" descr="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0584" y="5173312"/>
            <a:ext cx="22602831" cy="5829908"/>
          </a:xfrm>
          <a:prstGeom prst="rect">
            <a:avLst/>
          </a:prstGeom>
          <a:ln w="12700">
            <a:miter lim="400000"/>
          </a:ln>
        </p:spPr>
      </p:pic>
      <p:sp>
        <p:nvSpPr>
          <p:cNvPr id="751" name="CuadroTexto 8"/>
          <p:cNvSpPr txBox="1"/>
          <p:nvPr/>
        </p:nvSpPr>
        <p:spPr>
          <a:xfrm>
            <a:off x="3519485" y="11240544"/>
            <a:ext cx="22602830" cy="626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lgn="l">
              <a:defRPr b="1">
                <a:latin typeface="+mj-lt"/>
                <a:ea typeface="+mj-ea"/>
                <a:cs typeface="+mj-cs"/>
                <a:sym typeface="Helvetica Neue"/>
              </a:defRPr>
            </a:pPr>
            <a:r>
              <a:t>VE       V1   V2    </a:t>
            </a:r>
            <a:r>
              <a:rPr>
                <a:solidFill>
                  <a:srgbClr val="FF0000"/>
                </a:solidFill>
              </a:rPr>
              <a:t>V3    V4   V5 </a:t>
            </a:r>
            <a:r>
              <a:t>……..…VT… R1………………R3……………R4…….………….…R6</a:t>
            </a:r>
          </a:p>
        </p:txBody>
      </p:sp>
      <p:sp>
        <p:nvSpPr>
          <p:cNvPr id="752" name="Rectángulo 9"/>
          <p:cNvSpPr/>
          <p:nvPr/>
        </p:nvSpPr>
        <p:spPr>
          <a:xfrm>
            <a:off x="6490010" y="5723833"/>
            <a:ext cx="3472315" cy="6767619"/>
          </a:xfrm>
          <a:prstGeom prst="rect">
            <a:avLst/>
          </a:prstGeom>
          <a:solidFill>
            <a:srgbClr val="A0E886">
              <a:alpha val="71000"/>
            </a:srgbClr>
          </a:solidFill>
          <a:ln w="12700">
            <a:miter lim="400000"/>
          </a:ln>
        </p:spPr>
        <p:txBody>
          <a:bodyPr lIns="71436" tIns="71436" rIns="71436" bIns="71436" anchor="ctr"/>
          <a:lstStyle/>
          <a:p>
            <a:pPr>
              <a:defRPr sz="3000">
                <a:solidFill>
                  <a:srgbClr val="FFFFFF"/>
                </a:solidFill>
              </a:defRPr>
            </a:pPr>
            <a:endParaRPr/>
          </a:p>
        </p:txBody>
      </p:sp>
      <p:sp>
        <p:nvSpPr>
          <p:cNvPr id="753" name="CuadroTexto 10"/>
          <p:cNvSpPr txBox="1"/>
          <p:nvPr/>
        </p:nvSpPr>
        <p:spPr>
          <a:xfrm>
            <a:off x="6403206" y="4860576"/>
            <a:ext cx="3472315" cy="62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0000"/>
                </a:solidFill>
                <a:latin typeface="Gill Sans"/>
                <a:ea typeface="Gill Sans"/>
                <a:cs typeface="Gill Sans"/>
                <a:sym typeface="Gill Sans"/>
              </a:defRPr>
            </a:lvl1pPr>
          </a:lstStyle>
          <a:p>
            <a:r>
              <a:t>Periodo Crítico</a:t>
            </a:r>
          </a:p>
        </p:txBody>
      </p:sp>
      <p:sp>
        <p:nvSpPr>
          <p:cNvPr id="754" name="Conector recto de flecha 12"/>
          <p:cNvSpPr/>
          <p:nvPr/>
        </p:nvSpPr>
        <p:spPr>
          <a:xfrm>
            <a:off x="3152274" y="3900904"/>
            <a:ext cx="3337737" cy="1"/>
          </a:xfrm>
          <a:prstGeom prst="line">
            <a:avLst/>
          </a:prstGeom>
          <a:ln w="76200">
            <a:solidFill>
              <a:srgbClr val="FA1F00"/>
            </a:solidFill>
            <a:miter lim="400000"/>
            <a:headEnd type="triangle"/>
            <a:tailEnd type="triangle"/>
          </a:ln>
        </p:spPr>
        <p:txBody>
          <a:bodyPr lIns="45718" tIns="45718" rIns="45718" bIns="45718"/>
          <a:lstStyle/>
          <a:p>
            <a:endParaRPr/>
          </a:p>
        </p:txBody>
      </p:sp>
      <p:sp>
        <p:nvSpPr>
          <p:cNvPr id="755" name="CuadroTexto 13"/>
          <p:cNvSpPr txBox="1"/>
          <p:nvPr/>
        </p:nvSpPr>
        <p:spPr>
          <a:xfrm>
            <a:off x="2491709" y="2550127"/>
            <a:ext cx="4740443" cy="1108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A1F00"/>
                </a:solidFill>
                <a:latin typeface="Gill Sans"/>
                <a:ea typeface="Gill Sans"/>
                <a:cs typeface="Gill Sans"/>
                <a:sym typeface="Gill Sans"/>
              </a:defRPr>
            </a:lvl1pPr>
          </a:lstStyle>
          <a:p>
            <a:r>
              <a:t>Aplicación                  Pre ó Post-temprana</a:t>
            </a:r>
          </a:p>
        </p:txBody>
      </p:sp>
      <p:sp>
        <p:nvSpPr>
          <p:cNvPr id="756"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757" name="Imagen" descr="Imagen"/>
          <p:cNvPicPr>
            <a:picLocks noChangeAspect="1"/>
          </p:cNvPicPr>
          <p:nvPr/>
        </p:nvPicPr>
        <p:blipFill>
          <a:blip r:embed="rId3"/>
          <a:stretch>
            <a:fillRect/>
          </a:stretch>
        </p:blipFill>
        <p:spPr>
          <a:xfrm>
            <a:off x="-464298" y="-1951686"/>
            <a:ext cx="25312595" cy="3346714"/>
          </a:xfrm>
          <a:prstGeom prst="rect">
            <a:avLst/>
          </a:prstGeom>
          <a:ln w="12700">
            <a:miter lim="400000"/>
          </a:ln>
        </p:spPr>
      </p:pic>
      <p:pic>
        <p:nvPicPr>
          <p:cNvPr id="758" name="Imagen" descr="Imagen"/>
          <p:cNvPicPr>
            <a:picLocks noChangeAspect="1"/>
          </p:cNvPicPr>
          <p:nvPr/>
        </p:nvPicPr>
        <p:blipFill>
          <a:blip r:embed="rId4"/>
          <a:stretch>
            <a:fillRect/>
          </a:stretch>
        </p:blipFill>
        <p:spPr>
          <a:xfrm>
            <a:off x="22854417" y="-609176"/>
            <a:ext cx="3254463" cy="3254463"/>
          </a:xfrm>
          <a:prstGeom prst="rect">
            <a:avLst/>
          </a:prstGeom>
          <a:ln w="12700">
            <a:miter lim="400000"/>
          </a:ln>
        </p:spPr>
      </p:pic>
      <p:pic>
        <p:nvPicPr>
          <p:cNvPr id="759" name="Imagen" descr="Imagen"/>
          <p:cNvPicPr>
            <a:picLocks noChangeAspect="1"/>
          </p:cNvPicPr>
          <p:nvPr/>
        </p:nvPicPr>
        <p:blipFill>
          <a:blip r:embed="rId5"/>
          <a:stretch>
            <a:fillRect/>
          </a:stretch>
        </p:blipFill>
        <p:spPr>
          <a:xfrm>
            <a:off x="-77718" y="12163200"/>
            <a:ext cx="7512805" cy="1587636"/>
          </a:xfrm>
          <a:prstGeom prst="rect">
            <a:avLst/>
          </a:prstGeom>
          <a:ln w="12700">
            <a:miter lim="400000"/>
          </a:ln>
        </p:spPr>
      </p:pic>
      <p:pic>
        <p:nvPicPr>
          <p:cNvPr id="760" name="Imagen" descr="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61"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62" name="PERIODO CRÍTICO DE COMPETENCIA DE LAS MMHH"/>
          <p:cNvSpPr txBox="1"/>
          <p:nvPr/>
        </p:nvSpPr>
        <p:spPr>
          <a:xfrm>
            <a:off x="1014293" y="275038"/>
            <a:ext cx="21107300"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l" defTabSz="1828800">
              <a:lnSpc>
                <a:spcPct val="90000"/>
              </a:lnSpc>
              <a:spcBef>
                <a:spcPts val="800"/>
              </a:spcBef>
              <a:defRPr sz="5000" b="1" cap="all" spc="250">
                <a:solidFill>
                  <a:srgbClr val="FFFFFF"/>
                </a:solidFill>
                <a:latin typeface="Gill Sans"/>
                <a:ea typeface="Gill Sans"/>
                <a:cs typeface="Gill Sans"/>
                <a:sym typeface="Gill Sans"/>
              </a:defRPr>
            </a:lvl1pPr>
          </a:lstStyle>
          <a:p>
            <a:r>
              <a:t>PERIODO CRÍTICO DE COMPETENCIA DE LAS MMHH</a:t>
            </a:r>
          </a:p>
        </p:txBody>
      </p:sp>
      <p:pic>
        <p:nvPicPr>
          <p:cNvPr id="763"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669865" y="1852522"/>
            <a:ext cx="1435779" cy="1435778"/>
          </a:xfrm>
          <a:prstGeom prst="rect">
            <a:avLst/>
          </a:prstGeom>
          <a:ln w="12700">
            <a:miter lim="400000"/>
          </a:ln>
        </p:spPr>
      </p:pic>
      <p:pic>
        <p:nvPicPr>
          <p:cNvPr id="764" name="Imagen" descr="Imagen"/>
          <p:cNvPicPr>
            <a:picLocks noChangeAspect="1"/>
          </p:cNvPicPr>
          <p:nvPr/>
        </p:nvPicPr>
        <p:blipFill>
          <a:blip r:embed="rId9"/>
          <a:stretch>
            <a:fillRect/>
          </a:stretch>
        </p:blipFill>
        <p:spPr>
          <a:xfrm>
            <a:off x="22176471" y="12085309"/>
            <a:ext cx="1266529" cy="1266529"/>
          </a:xfrm>
          <a:prstGeom prst="rect">
            <a:avLst/>
          </a:prstGeom>
          <a:ln w="12700">
            <a:miter lim="400000"/>
          </a:ln>
        </p:spPr>
      </p:pic>
      <p:pic>
        <p:nvPicPr>
          <p:cNvPr id="765" name="Imagen" descr="Imagen"/>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230039" y="11924755"/>
            <a:ext cx="893534" cy="893535"/>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Immagine 3" descr="Immagin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40487" y="10377240"/>
            <a:ext cx="3269164" cy="3269164"/>
          </a:xfrm>
          <a:prstGeom prst="rect">
            <a:avLst/>
          </a:prstGeom>
          <a:ln w="12700">
            <a:miter lim="400000"/>
          </a:ln>
        </p:spPr>
      </p:pic>
      <p:pic>
        <p:nvPicPr>
          <p:cNvPr id="768" name="Imagen 4" descr="Imagen 4"/>
          <p:cNvPicPr>
            <a:picLocks noChangeAspect="1"/>
          </p:cNvPicPr>
          <p:nvPr/>
        </p:nvPicPr>
        <p:blipFill>
          <a:blip r:embed="rId3"/>
          <a:stretch>
            <a:fillRect/>
          </a:stretch>
        </p:blipFill>
        <p:spPr>
          <a:xfrm>
            <a:off x="13981104" y="2529711"/>
            <a:ext cx="9011053" cy="9541114"/>
          </a:xfrm>
          <a:prstGeom prst="rect">
            <a:avLst/>
          </a:prstGeom>
          <a:ln w="12700">
            <a:miter lim="400000"/>
          </a:ln>
        </p:spPr>
      </p:pic>
      <p:sp>
        <p:nvSpPr>
          <p:cNvPr id="769" name="¡"/>
          <p:cNvSpPr txBox="1">
            <a:spLocks noGrp="1"/>
          </p:cNvSpPr>
          <p:nvPr>
            <p:ph type="title" idx="4294967295"/>
          </p:nvPr>
        </p:nvSpPr>
        <p:spPr>
          <a:xfrm>
            <a:off x="1014293" y="173438"/>
            <a:ext cx="16494921" cy="1587636"/>
          </a:xfrm>
          <a:prstGeom prst="rect">
            <a:avLst/>
          </a:prstGeom>
        </p:spPr>
        <p:txBody>
          <a:bodyPr lIns="91438" tIns="91438" rIns="91438" bIns="91438" anchor="t"/>
          <a:lstStyle>
            <a:lvl1pPr defTabSz="1828800">
              <a:lnSpc>
                <a:spcPct val="90000"/>
              </a:lnSpc>
              <a:spcBef>
                <a:spcPts val="800"/>
              </a:spcBef>
              <a:defRPr sz="5000" b="1" cap="all" spc="250">
                <a:solidFill>
                  <a:srgbClr val="FFFFFF"/>
                </a:solidFill>
                <a:latin typeface="Gill Sans"/>
                <a:ea typeface="Gill Sans"/>
                <a:cs typeface="Gill Sans"/>
                <a:sym typeface="Gill Sans"/>
              </a:defRPr>
            </a:lvl1pPr>
          </a:lstStyle>
          <a:p>
            <a:r>
              <a:t>¡</a:t>
            </a:r>
          </a:p>
        </p:txBody>
      </p:sp>
      <p:pic>
        <p:nvPicPr>
          <p:cNvPr id="770" name="Imagen" descr="Imagen"/>
          <p:cNvPicPr>
            <a:picLocks noChangeAspect="1"/>
          </p:cNvPicPr>
          <p:nvPr/>
        </p:nvPicPr>
        <p:blipFill>
          <a:blip r:embed="rId4"/>
          <a:stretch>
            <a:fillRect/>
          </a:stretch>
        </p:blipFill>
        <p:spPr>
          <a:xfrm>
            <a:off x="-464298" y="-1951686"/>
            <a:ext cx="25312595" cy="3346714"/>
          </a:xfrm>
          <a:prstGeom prst="rect">
            <a:avLst/>
          </a:prstGeom>
          <a:ln w="12700">
            <a:miter lim="400000"/>
          </a:ln>
        </p:spPr>
      </p:pic>
      <p:pic>
        <p:nvPicPr>
          <p:cNvPr id="771" name="Imagen" descr="Imagen"/>
          <p:cNvPicPr>
            <a:picLocks noChangeAspect="1"/>
          </p:cNvPicPr>
          <p:nvPr/>
        </p:nvPicPr>
        <p:blipFill>
          <a:blip r:embed="rId5"/>
          <a:stretch>
            <a:fillRect/>
          </a:stretch>
        </p:blipFill>
        <p:spPr>
          <a:xfrm>
            <a:off x="22854417" y="-609176"/>
            <a:ext cx="3254463" cy="3254463"/>
          </a:xfrm>
          <a:prstGeom prst="rect">
            <a:avLst/>
          </a:prstGeom>
          <a:ln w="12700">
            <a:miter lim="400000"/>
          </a:ln>
        </p:spPr>
      </p:pic>
      <p:pic>
        <p:nvPicPr>
          <p:cNvPr id="772" name="Imagen" descr="Imagen"/>
          <p:cNvPicPr>
            <a:picLocks noChangeAspect="1"/>
          </p:cNvPicPr>
          <p:nvPr/>
        </p:nvPicPr>
        <p:blipFill>
          <a:blip r:embed="rId6"/>
          <a:stretch>
            <a:fillRect/>
          </a:stretch>
        </p:blipFill>
        <p:spPr>
          <a:xfrm>
            <a:off x="-77718" y="12163200"/>
            <a:ext cx="7512805" cy="1587636"/>
          </a:xfrm>
          <a:prstGeom prst="rect">
            <a:avLst/>
          </a:prstGeom>
          <a:ln w="12700">
            <a:miter lim="400000"/>
          </a:ln>
        </p:spPr>
      </p:pic>
      <p:pic>
        <p:nvPicPr>
          <p:cNvPr id="773"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1203" y="12411669"/>
            <a:ext cx="1342464" cy="1090699"/>
          </a:xfrm>
          <a:prstGeom prst="rect">
            <a:avLst/>
          </a:prstGeom>
          <a:ln w="12700">
            <a:miter lim="400000"/>
          </a:ln>
        </p:spPr>
      </p:pic>
      <p:pic>
        <p:nvPicPr>
          <p:cNvPr id="774" name="Imagen" descr="Imagen"/>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688591" y="408982"/>
            <a:ext cx="3027974" cy="606578"/>
          </a:xfrm>
          <a:prstGeom prst="rect">
            <a:avLst/>
          </a:prstGeom>
          <a:ln w="12700">
            <a:miter lim="400000"/>
          </a:ln>
        </p:spPr>
      </p:pic>
      <p:sp>
        <p:nvSpPr>
          <p:cNvPr id="775" name="¿POR QUÉ ELEGIR ISARAN?"/>
          <p:cNvSpPr txBox="1"/>
          <p:nvPr/>
        </p:nvSpPr>
        <p:spPr>
          <a:xfrm>
            <a:off x="1014293" y="275038"/>
            <a:ext cx="21107300" cy="15876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ormAutofit/>
          </a:bodyPr>
          <a:lstStyle>
            <a:lvl1pPr algn="l" defTabSz="1828800">
              <a:lnSpc>
                <a:spcPct val="90000"/>
              </a:lnSpc>
              <a:spcBef>
                <a:spcPts val="800"/>
              </a:spcBef>
              <a:defRPr sz="5000" b="1" cap="all" spc="250">
                <a:solidFill>
                  <a:srgbClr val="FFFFFF"/>
                </a:solidFill>
                <a:latin typeface="Gill Sans"/>
                <a:ea typeface="Gill Sans"/>
                <a:cs typeface="Gill Sans"/>
                <a:sym typeface="Gill Sans"/>
              </a:defRPr>
            </a:lvl1pPr>
          </a:lstStyle>
          <a:p>
            <a:r>
              <a:rPr dirty="0"/>
              <a:t>¿POR QUÉ ELEGIR IS</a:t>
            </a:r>
            <a:r>
              <a:rPr lang="es-ES" dirty="0"/>
              <a:t>E</a:t>
            </a:r>
            <a:r>
              <a:rPr dirty="0"/>
              <a:t>RAN?</a:t>
            </a:r>
          </a:p>
        </p:txBody>
      </p:sp>
      <p:pic>
        <p:nvPicPr>
          <p:cNvPr id="776" name="Imagen" descr="Imagen"/>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669865" y="1852522"/>
            <a:ext cx="1435779" cy="1435778"/>
          </a:xfrm>
          <a:prstGeom prst="rect">
            <a:avLst/>
          </a:prstGeom>
          <a:ln w="12700">
            <a:miter lim="400000"/>
          </a:ln>
        </p:spPr>
      </p:pic>
      <p:pic>
        <p:nvPicPr>
          <p:cNvPr id="777" name="Imagen" descr="Imagen"/>
          <p:cNvPicPr>
            <a:picLocks noChangeAspect="1"/>
          </p:cNvPicPr>
          <p:nvPr/>
        </p:nvPicPr>
        <p:blipFill>
          <a:blip r:embed="rId10"/>
          <a:stretch>
            <a:fillRect/>
          </a:stretch>
        </p:blipFill>
        <p:spPr>
          <a:xfrm>
            <a:off x="12291862" y="2395792"/>
            <a:ext cx="1266529" cy="1266529"/>
          </a:xfrm>
          <a:prstGeom prst="rect">
            <a:avLst/>
          </a:prstGeom>
          <a:ln w="12700">
            <a:miter lim="400000"/>
          </a:ln>
        </p:spPr>
      </p:pic>
      <p:pic>
        <p:nvPicPr>
          <p:cNvPr id="778" name="Imagen" descr="Imagen"/>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345431" y="2235238"/>
            <a:ext cx="893535" cy="893535"/>
          </a:xfrm>
          <a:prstGeom prst="rect">
            <a:avLst/>
          </a:prstGeom>
          <a:ln w="12700">
            <a:miter lim="400000"/>
          </a:ln>
        </p:spPr>
      </p:pic>
      <p:sp>
        <p:nvSpPr>
          <p:cNvPr id="779" name="CuadroTexto 1"/>
          <p:cNvSpPr txBox="1"/>
          <p:nvPr/>
        </p:nvSpPr>
        <p:spPr>
          <a:xfrm>
            <a:off x="1763756" y="1975987"/>
            <a:ext cx="8747575" cy="625475"/>
          </a:xfrm>
          <a:prstGeom prst="rect">
            <a:avLst/>
          </a:prstGeom>
          <a:solidFill>
            <a:srgbClr val="65A35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FFFF"/>
                </a:solidFill>
                <a:latin typeface="Gill Sans"/>
                <a:ea typeface="Gill Sans"/>
                <a:cs typeface="Gill Sans"/>
                <a:sym typeface="Gill Sans"/>
              </a:defRPr>
            </a:lvl1pPr>
          </a:lstStyle>
          <a:p>
            <a:r>
              <a:t>EFICACIA Y FLEXIBILIDAD</a:t>
            </a:r>
          </a:p>
        </p:txBody>
      </p:sp>
      <p:sp>
        <p:nvSpPr>
          <p:cNvPr id="780" name="CuadroTexto 2"/>
          <p:cNvSpPr txBox="1"/>
          <p:nvPr/>
        </p:nvSpPr>
        <p:spPr>
          <a:xfrm>
            <a:off x="1738415" y="3070375"/>
            <a:ext cx="8798257" cy="3851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marL="457200" indent="-457200" algn="l">
              <a:buSzPct val="100000"/>
              <a:buChar char="▪"/>
              <a:defRPr>
                <a:latin typeface="Gill Sans"/>
                <a:ea typeface="Gill Sans"/>
                <a:cs typeface="Gill Sans"/>
                <a:sym typeface="Gill Sans"/>
              </a:defRPr>
            </a:pPr>
            <a:r>
              <a:t>Amplio espacio de aplicación: </a:t>
            </a:r>
            <a:r>
              <a:rPr b="1"/>
              <a:t>pre-emergencia y post-emergencia</a:t>
            </a:r>
            <a:r>
              <a:t> temprana con acción herbicida prolongada y capacidad de reactivación.</a:t>
            </a:r>
            <a:endParaRPr b="1"/>
          </a:p>
          <a:p>
            <a:pPr marL="457200" indent="-457200" algn="l">
              <a:buSzPct val="100000"/>
              <a:buChar char="▪"/>
              <a:defRPr>
                <a:latin typeface="Gill Sans"/>
                <a:ea typeface="Gill Sans"/>
                <a:cs typeface="Gill Sans"/>
                <a:sym typeface="Gill Sans"/>
              </a:defRPr>
            </a:pPr>
            <a:r>
              <a:t>Perfecta sinergia con los graminicidas, estrategia perfecta.</a:t>
            </a:r>
            <a:endParaRPr b="1"/>
          </a:p>
          <a:p>
            <a:pPr marL="457200" indent="-457200" algn="l">
              <a:buSzPct val="100000"/>
              <a:buChar char="▪"/>
              <a:defRPr>
                <a:latin typeface="Gill Sans"/>
                <a:ea typeface="Gill Sans"/>
                <a:cs typeface="Gill Sans"/>
                <a:sym typeface="Gill Sans"/>
              </a:defRPr>
            </a:pPr>
            <a:r>
              <a:t>En caso de baja presencia de gramíneas, óptimos resultados.</a:t>
            </a:r>
            <a:endParaRPr b="1"/>
          </a:p>
          <a:p>
            <a:pPr marL="457200" indent="-457200" algn="l">
              <a:buSzPct val="100000"/>
              <a:buChar char="▪"/>
              <a:defRPr>
                <a:latin typeface="Gill Sans"/>
                <a:ea typeface="Gill Sans"/>
                <a:cs typeface="Gill Sans"/>
                <a:sym typeface="Gill Sans"/>
              </a:defRPr>
            </a:pPr>
            <a:r>
              <a:t>Facilidad de manejo: dosis bajas 0,7-1 l/ha</a:t>
            </a:r>
          </a:p>
        </p:txBody>
      </p:sp>
      <p:sp>
        <p:nvSpPr>
          <p:cNvPr id="781" name="CuadroTexto 3"/>
          <p:cNvSpPr txBox="1"/>
          <p:nvPr/>
        </p:nvSpPr>
        <p:spPr>
          <a:xfrm>
            <a:off x="1763757" y="7627541"/>
            <a:ext cx="8747574" cy="625475"/>
          </a:xfrm>
          <a:prstGeom prst="rect">
            <a:avLst/>
          </a:prstGeom>
          <a:solidFill>
            <a:srgbClr val="65A35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FFFF"/>
                </a:solidFill>
                <a:latin typeface="Gill Sans"/>
                <a:ea typeface="Gill Sans"/>
                <a:cs typeface="Gill Sans"/>
                <a:sym typeface="Gill Sans"/>
              </a:defRPr>
            </a:lvl1pPr>
          </a:lstStyle>
          <a:p>
            <a:r>
              <a:t>SOSTENIBILIDAD SIN LÍMITES</a:t>
            </a:r>
          </a:p>
        </p:txBody>
      </p:sp>
      <p:sp>
        <p:nvSpPr>
          <p:cNvPr id="782" name="CuadroTexto 6"/>
          <p:cNvSpPr txBox="1"/>
          <p:nvPr/>
        </p:nvSpPr>
        <p:spPr>
          <a:xfrm>
            <a:off x="1738415" y="8411905"/>
            <a:ext cx="8798257" cy="146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57200" indent="-457200" algn="l">
              <a:buSzPct val="100000"/>
              <a:buChar char="▪"/>
              <a:defRPr>
                <a:latin typeface="Gill Sans"/>
                <a:ea typeface="Gill Sans"/>
                <a:cs typeface="Gill Sans"/>
                <a:sym typeface="Gill Sans"/>
              </a:defRPr>
            </a:lvl1pPr>
          </a:lstStyle>
          <a:p>
            <a:r>
              <a:t>Restricciones a Terbutilazina, Isoxaflutol y Petoxamida, Nicosulfuron, ISERAN se puede usar todos los años.</a:t>
            </a:r>
          </a:p>
        </p:txBody>
      </p:sp>
      <p:sp>
        <p:nvSpPr>
          <p:cNvPr id="783" name="CuadroTexto 8"/>
          <p:cNvSpPr txBox="1"/>
          <p:nvPr/>
        </p:nvSpPr>
        <p:spPr>
          <a:xfrm>
            <a:off x="1670566" y="11142953"/>
            <a:ext cx="8798257"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lgn="l">
              <a:buSzPct val="100000"/>
              <a:buChar char="▪"/>
              <a:defRPr>
                <a:latin typeface="Gill Sans"/>
                <a:ea typeface="Gill Sans"/>
                <a:cs typeface="Gill Sans"/>
                <a:sym typeface="Gill Sans"/>
              </a:defRPr>
            </a:pPr>
            <a:r>
              <a:t>Tecnología de formulación patentada </a:t>
            </a:r>
            <a:r>
              <a:rPr b="1"/>
              <a:t>ZC</a:t>
            </a:r>
            <a:r>
              <a:t>.</a:t>
            </a:r>
          </a:p>
        </p:txBody>
      </p:sp>
      <p:sp>
        <p:nvSpPr>
          <p:cNvPr id="784" name="CuadroTexto 9"/>
          <p:cNvSpPr txBox="1"/>
          <p:nvPr/>
        </p:nvSpPr>
        <p:spPr>
          <a:xfrm>
            <a:off x="1695907" y="10369037"/>
            <a:ext cx="8747575" cy="625475"/>
          </a:xfrm>
          <a:prstGeom prst="rect">
            <a:avLst/>
          </a:prstGeom>
          <a:solidFill>
            <a:srgbClr val="65A35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b="1">
                <a:solidFill>
                  <a:srgbClr val="FFFFFF"/>
                </a:solidFill>
                <a:latin typeface="Gill Sans"/>
                <a:ea typeface="Gill Sans"/>
                <a:cs typeface="Gill Sans"/>
                <a:sym typeface="Gill Sans"/>
              </a:defRPr>
            </a:lvl1pPr>
          </a:lstStyle>
          <a:p>
            <a:r>
              <a:t>INNOVACIÓN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2069E9E2-9F3C-C3D9-D9FC-AEA0A8E35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112" y="1766267"/>
            <a:ext cx="15043046" cy="10183466"/>
          </a:xfrm>
          <a:prstGeom prst="rect">
            <a:avLst/>
          </a:prstGeom>
        </p:spPr>
      </p:pic>
      <p:sp>
        <p:nvSpPr>
          <p:cNvPr id="5" name="Título">
            <a:extLst>
              <a:ext uri="{FF2B5EF4-FFF2-40B4-BE49-F238E27FC236}">
                <a16:creationId xmlns:a16="http://schemas.microsoft.com/office/drawing/2014/main" id="{BC4019DA-0979-ADBF-9DB4-58EDF3D7ABD2}"/>
              </a:ext>
            </a:extLst>
          </p:cNvPr>
          <p:cNvSpPr txBox="1">
            <a:spLocks/>
          </p:cNvSpPr>
          <p:nvPr/>
        </p:nvSpPr>
        <p:spPr>
          <a:xfrm>
            <a:off x="5654351" y="12059249"/>
            <a:ext cx="16459201"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1828800" rtl="0" eaLnBrk="1" fontAlgn="auto" latinLnBrk="0" hangingPunct="1">
              <a:lnSpc>
                <a:spcPct val="90000"/>
              </a:lnSpc>
              <a:spcBef>
                <a:spcPts val="800"/>
              </a:spcBef>
              <a:spcAft>
                <a:spcPts val="0"/>
              </a:spcAft>
              <a:buClrTx/>
              <a:buSzTx/>
              <a:buFontTx/>
              <a:buNone/>
              <a:tabLst/>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     cultivo </a:t>
            </a:r>
            <a:r>
              <a:rPr lang="es-ES" sz="4400" b="1" cap="all" spc="-5" dirty="0" err="1">
                <a:solidFill>
                  <a:schemeClr val="tx2">
                    <a:lumMod val="50000"/>
                  </a:schemeClr>
                </a:solidFill>
                <a:latin typeface="Gill Sans MT" panose="020B0502020104020203" pitchFamily="34" charset="0"/>
                <a:cs typeface="Calibri"/>
                <a:sym typeface="Gill Sans MT"/>
              </a:rPr>
              <a:t>trikalado</a:t>
            </a:r>
            <a:r>
              <a:rPr lang="es-ES" sz="4400" b="1" cap="all" spc="-5" dirty="0">
                <a:solidFill>
                  <a:schemeClr val="tx2">
                    <a:lumMod val="50000"/>
                  </a:schemeClr>
                </a:solidFill>
                <a:latin typeface="Gill Sans MT" panose="020B0502020104020203" pitchFamily="34" charset="0"/>
                <a:cs typeface="Calibri"/>
                <a:sym typeface="Gill Sans MT"/>
              </a:rPr>
              <a:t> …cultivo envidiado</a:t>
            </a:r>
          </a:p>
        </p:txBody>
      </p:sp>
      <p:sp>
        <p:nvSpPr>
          <p:cNvPr id="2" name="CuadroTexto 1">
            <a:extLst>
              <a:ext uri="{FF2B5EF4-FFF2-40B4-BE49-F238E27FC236}">
                <a16:creationId xmlns:a16="http://schemas.microsoft.com/office/drawing/2014/main" id="{56964307-50D8-8FD6-D7A8-A61645D7AE74}"/>
              </a:ext>
            </a:extLst>
          </p:cNvPr>
          <p:cNvSpPr txBox="1"/>
          <p:nvPr/>
        </p:nvSpPr>
        <p:spPr>
          <a:xfrm>
            <a:off x="373226" y="109277"/>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 name="CuadroTexto 2">
            <a:extLst>
              <a:ext uri="{FF2B5EF4-FFF2-40B4-BE49-F238E27FC236}">
                <a16:creationId xmlns:a16="http://schemas.microsoft.com/office/drawing/2014/main" id="{8844E869-6DA8-24EF-F94D-902C46FE188D}"/>
              </a:ext>
            </a:extLst>
          </p:cNvPr>
          <p:cNvSpPr txBox="1"/>
          <p:nvPr/>
        </p:nvSpPr>
        <p:spPr>
          <a:xfrm>
            <a:off x="6669684" y="733312"/>
            <a:ext cx="1405190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s-ES" dirty="0"/>
              <a:t>INSECTICIDAS DE SUELO CON EFECTO ESTARTER</a:t>
            </a: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6" name="Imagen 5">
            <a:extLst>
              <a:ext uri="{FF2B5EF4-FFF2-40B4-BE49-F238E27FC236}">
                <a16:creationId xmlns:a16="http://schemas.microsoft.com/office/drawing/2014/main" id="{43868A1F-11A4-02C1-CA3C-AAF39F949949}"/>
              </a:ext>
            </a:extLst>
          </p:cNvPr>
          <p:cNvPicPr>
            <a:picLocks noChangeAspect="1"/>
          </p:cNvPicPr>
          <p:nvPr/>
        </p:nvPicPr>
        <p:blipFill>
          <a:blip r:embed="rId3"/>
          <a:stretch>
            <a:fillRect/>
          </a:stretch>
        </p:blipFill>
        <p:spPr>
          <a:xfrm>
            <a:off x="-323008" y="-466530"/>
            <a:ext cx="4123331" cy="2940439"/>
          </a:xfrm>
          <a:prstGeom prst="rect">
            <a:avLst/>
          </a:prstGeom>
        </p:spPr>
      </p:pic>
      <p:pic>
        <p:nvPicPr>
          <p:cNvPr id="9" name="Imagen 8">
            <a:extLst>
              <a:ext uri="{FF2B5EF4-FFF2-40B4-BE49-F238E27FC236}">
                <a16:creationId xmlns:a16="http://schemas.microsoft.com/office/drawing/2014/main" id="{0F44DCEB-3D44-C33F-4EC2-5F4C9498E547}"/>
              </a:ext>
            </a:extLst>
          </p:cNvPr>
          <p:cNvPicPr>
            <a:picLocks noChangeAspect="1"/>
          </p:cNvPicPr>
          <p:nvPr/>
        </p:nvPicPr>
        <p:blipFill>
          <a:blip r:embed="rId4"/>
          <a:stretch>
            <a:fillRect/>
          </a:stretch>
        </p:blipFill>
        <p:spPr>
          <a:xfrm>
            <a:off x="20721586" y="29162"/>
            <a:ext cx="3662414" cy="1505160"/>
          </a:xfrm>
          <a:prstGeom prst="rect">
            <a:avLst/>
          </a:prstGeom>
        </p:spPr>
      </p:pic>
    </p:spTree>
    <p:extLst>
      <p:ext uri="{BB962C8B-B14F-4D97-AF65-F5344CB8AC3E}">
        <p14:creationId xmlns:p14="http://schemas.microsoft.com/office/powerpoint/2010/main" val="154739303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CuadroTexto 2"/>
          <p:cNvSpPr txBox="1"/>
          <p:nvPr/>
        </p:nvSpPr>
        <p:spPr>
          <a:xfrm>
            <a:off x="6076461" y="3671958"/>
            <a:ext cx="14664293" cy="26064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defRPr sz="8000" b="1">
                <a:latin typeface="+mj-lt"/>
                <a:ea typeface="+mj-ea"/>
                <a:cs typeface="+mj-cs"/>
                <a:sym typeface="Helvetica Neue"/>
              </a:defRPr>
            </a:pPr>
            <a:r>
              <a:rPr dirty="0" err="1">
                <a:latin typeface="Gill Sans MT" panose="020B0502020104020203" pitchFamily="34" charset="0"/>
              </a:rPr>
              <a:t>Muchas</a:t>
            </a:r>
            <a:r>
              <a:rPr dirty="0">
                <a:latin typeface="Gill Sans MT" panose="020B0502020104020203" pitchFamily="34" charset="0"/>
              </a:rPr>
              <a:t> gracias</a:t>
            </a:r>
          </a:p>
          <a:p>
            <a:pPr>
              <a:defRPr sz="8000" b="1">
                <a:latin typeface="+mj-lt"/>
                <a:ea typeface="+mj-ea"/>
                <a:cs typeface="+mj-cs"/>
                <a:sym typeface="Helvetica Neue"/>
              </a:defRPr>
            </a:pPr>
            <a:r>
              <a:rPr dirty="0" err="1">
                <a:latin typeface="Gill Sans MT" panose="020B0502020104020203" pitchFamily="34" charset="0"/>
              </a:rPr>
              <a:t>por</a:t>
            </a:r>
            <a:r>
              <a:rPr dirty="0">
                <a:latin typeface="Gill Sans MT" panose="020B0502020104020203" pitchFamily="34" charset="0"/>
              </a:rPr>
              <a:t> </a:t>
            </a:r>
            <a:r>
              <a:rPr dirty="0" err="1">
                <a:latin typeface="Gill Sans MT" panose="020B0502020104020203" pitchFamily="34" charset="0"/>
              </a:rPr>
              <a:t>vuestra</a:t>
            </a:r>
            <a:r>
              <a:rPr dirty="0">
                <a:latin typeface="Gill Sans MT" panose="020B0502020104020203" pitchFamily="34" charset="0"/>
              </a:rPr>
              <a:t> </a:t>
            </a:r>
            <a:r>
              <a:rPr dirty="0" err="1">
                <a:latin typeface="Gill Sans MT" panose="020B0502020104020203" pitchFamily="34" charset="0"/>
              </a:rPr>
              <a:t>atención</a:t>
            </a:r>
            <a:endParaRPr dirty="0">
              <a:latin typeface="Gill Sans MT" panose="020B0502020104020203" pitchFamily="34" charset="0"/>
            </a:endParaRPr>
          </a:p>
        </p:txBody>
      </p:sp>
      <p:pic>
        <p:nvPicPr>
          <p:cNvPr id="811" name="Imagen" descr="Imagen"/>
          <p:cNvPicPr>
            <a:picLocks noChangeAspect="1"/>
          </p:cNvPicPr>
          <p:nvPr/>
        </p:nvPicPr>
        <p:blipFill>
          <a:blip r:embed="rId2"/>
          <a:stretch>
            <a:fillRect/>
          </a:stretch>
        </p:blipFill>
        <p:spPr>
          <a:xfrm>
            <a:off x="-289538" y="-160613"/>
            <a:ext cx="3395219" cy="14037226"/>
          </a:xfrm>
          <a:prstGeom prst="rect">
            <a:avLst/>
          </a:prstGeom>
          <a:ln w="12700">
            <a:miter lim="400000"/>
          </a:ln>
        </p:spPr>
      </p:pic>
      <p:pic>
        <p:nvPicPr>
          <p:cNvPr id="812" name="Imagen" descr="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23" y="11911861"/>
            <a:ext cx="1793896" cy="1457470"/>
          </a:xfrm>
          <a:prstGeom prst="rect">
            <a:avLst/>
          </a:prstGeom>
          <a:ln w="12700">
            <a:miter lim="400000"/>
          </a:ln>
        </p:spPr>
      </p:pic>
      <p:pic>
        <p:nvPicPr>
          <p:cNvPr id="813"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1532" y="9341966"/>
            <a:ext cx="893534" cy="893534"/>
          </a:xfrm>
          <a:prstGeom prst="rect">
            <a:avLst/>
          </a:prstGeom>
          <a:ln w="12700">
            <a:miter lim="400000"/>
          </a:ln>
        </p:spPr>
      </p:pic>
      <p:pic>
        <p:nvPicPr>
          <p:cNvPr id="814" name="Imagen" descr="Imagen"/>
          <p:cNvPicPr>
            <a:picLocks noChangeAspect="1"/>
          </p:cNvPicPr>
          <p:nvPr/>
        </p:nvPicPr>
        <p:blipFill>
          <a:blip r:embed="rId5"/>
          <a:stretch>
            <a:fillRect/>
          </a:stretch>
        </p:blipFill>
        <p:spPr>
          <a:xfrm>
            <a:off x="21598011" y="11013364"/>
            <a:ext cx="3254464" cy="3254463"/>
          </a:xfrm>
          <a:prstGeom prst="rect">
            <a:avLst/>
          </a:prstGeom>
          <a:ln w="12700">
            <a:miter lim="400000"/>
          </a:ln>
        </p:spPr>
      </p:pic>
      <p:pic>
        <p:nvPicPr>
          <p:cNvPr id="815" name="Imagen" descr="Imagen"/>
          <p:cNvPicPr>
            <a:picLocks noChangeAspect="1"/>
          </p:cNvPicPr>
          <p:nvPr/>
        </p:nvPicPr>
        <p:blipFill>
          <a:blip r:embed="rId6"/>
          <a:stretch>
            <a:fillRect/>
          </a:stretch>
        </p:blipFill>
        <p:spPr>
          <a:xfrm>
            <a:off x="22176471" y="1021825"/>
            <a:ext cx="1266529" cy="1266529"/>
          </a:xfrm>
          <a:prstGeom prst="rect">
            <a:avLst/>
          </a:prstGeom>
          <a:ln w="12700">
            <a:miter lim="400000"/>
          </a:ln>
        </p:spPr>
      </p:pic>
      <p:pic>
        <p:nvPicPr>
          <p:cNvPr id="816" name="Imagen" descr="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77116" y="420773"/>
            <a:ext cx="893534" cy="893534"/>
          </a:xfrm>
          <a:prstGeom prst="rect">
            <a:avLst/>
          </a:prstGeom>
          <a:ln w="12700">
            <a:miter lim="400000"/>
          </a:ln>
        </p:spPr>
      </p:pic>
      <p:pic>
        <p:nvPicPr>
          <p:cNvPr id="817" name="Imagen" descr="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29639" y="10587368"/>
            <a:ext cx="1435778" cy="1435778"/>
          </a:xfrm>
          <a:prstGeom prst="rect">
            <a:avLst/>
          </a:prstGeom>
          <a:ln w="12700">
            <a:miter lim="400000"/>
          </a:ln>
        </p:spPr>
      </p:pic>
      <p:sp>
        <p:nvSpPr>
          <p:cNvPr id="2" name="CuadroTexto 1">
            <a:extLst>
              <a:ext uri="{FF2B5EF4-FFF2-40B4-BE49-F238E27FC236}">
                <a16:creationId xmlns:a16="http://schemas.microsoft.com/office/drawing/2014/main" id="{38CC072D-E617-6C08-85D1-CD23D462532D}"/>
              </a:ext>
            </a:extLst>
          </p:cNvPr>
          <p:cNvSpPr txBox="1"/>
          <p:nvPr/>
        </p:nvSpPr>
        <p:spPr>
          <a:xfrm>
            <a:off x="8360229" y="7453449"/>
            <a:ext cx="9479902" cy="26064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000000"/>
                </a:solidFill>
                <a:effectLst/>
                <a:uFillTx/>
                <a:latin typeface="Helvetica Neue"/>
                <a:ea typeface="Helvetica Neue"/>
                <a:cs typeface="Helvetica Neue"/>
                <a:sym typeface="Helvetica Neue"/>
              </a:rPr>
              <a:t>Patricia de Blas</a:t>
            </a:r>
          </a:p>
          <a:p>
            <a:pPr marL="0" marR="0" indent="0" algn="ctr" defTabSz="821531" rtl="0" fontAlgn="auto" latinLnBrk="0" hangingPunct="0">
              <a:lnSpc>
                <a:spcPct val="100000"/>
              </a:lnSpc>
              <a:spcBef>
                <a:spcPts val="0"/>
              </a:spcBef>
              <a:spcAft>
                <a:spcPts val="0"/>
              </a:spcAft>
              <a:buClrTx/>
              <a:buSzTx/>
              <a:buFontTx/>
              <a:buNone/>
              <a:tabLst/>
            </a:pPr>
            <a:r>
              <a:rPr lang="es-ES" b="0" i="1" dirty="0"/>
              <a:t>Field Marketing Sipcam Iberia</a:t>
            </a:r>
          </a:p>
          <a:p>
            <a:pPr marL="0" marR="0" indent="0" algn="ctr" defTabSz="821531" rtl="0" fontAlgn="auto" latinLnBrk="0" hangingPunct="0">
              <a:lnSpc>
                <a:spcPct val="100000"/>
              </a:lnSpc>
              <a:spcBef>
                <a:spcPts val="0"/>
              </a:spcBef>
              <a:spcAft>
                <a:spcPts val="0"/>
              </a:spcAft>
              <a:buClrTx/>
              <a:buSzTx/>
              <a:buFontTx/>
              <a:buNone/>
              <a:tabLst/>
            </a:pPr>
            <a:endParaRPr lang="es-ES" b="0" i="1" dirty="0"/>
          </a:p>
          <a:p>
            <a:pPr marL="0" marR="0" indent="0" algn="ctr" defTabSz="821531" rtl="0" fontAlgn="auto" latinLnBrk="0" hangingPunct="0">
              <a:lnSpc>
                <a:spcPct val="100000"/>
              </a:lnSpc>
              <a:spcBef>
                <a:spcPts val="0"/>
              </a:spcBef>
              <a:spcAft>
                <a:spcPts val="0"/>
              </a:spcAft>
              <a:buClrTx/>
              <a:buSzTx/>
              <a:buFontTx/>
              <a:buNone/>
              <a:tabLst/>
            </a:pPr>
            <a:r>
              <a:rPr kumimoji="0" lang="es-ES" sz="3200" b="0" i="0" u="none" strike="noStrike" cap="none" spc="0" normalizeH="0" baseline="0" dirty="0">
                <a:ln>
                  <a:noFill/>
                </a:ln>
                <a:solidFill>
                  <a:srgbClr val="000000"/>
                </a:solidFill>
                <a:effectLst/>
                <a:uFillTx/>
                <a:latin typeface="Helvetica Neue"/>
                <a:ea typeface="Helvetica Neue"/>
                <a:cs typeface="Helvetica Neue"/>
                <a:sym typeface="Helvetica Neue"/>
              </a:rPr>
              <a:t>649798124</a:t>
            </a:r>
          </a:p>
          <a:p>
            <a:pPr marL="0" marR="0" indent="0" algn="ctr" defTabSz="821531" rtl="0" fontAlgn="auto" latinLnBrk="0" hangingPunct="0">
              <a:lnSpc>
                <a:spcPct val="100000"/>
              </a:lnSpc>
              <a:spcBef>
                <a:spcPts val="0"/>
              </a:spcBef>
              <a:spcAft>
                <a:spcPts val="0"/>
              </a:spcAft>
              <a:buClrTx/>
              <a:buSzTx/>
              <a:buFontTx/>
              <a:buNone/>
              <a:tabLst/>
            </a:pPr>
            <a:r>
              <a:rPr lang="es-ES" b="0" dirty="0"/>
              <a:t>pdeblas@sipcam.es</a:t>
            </a:r>
            <a:endParaRPr kumimoji="0" lang="es-ES" sz="3200" b="0"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animal color cafe con blanco&#10;&#10;Descripción generada automáticamente con confianza baja">
            <a:extLst>
              <a:ext uri="{FF2B5EF4-FFF2-40B4-BE49-F238E27FC236}">
                <a16:creationId xmlns:a16="http://schemas.microsoft.com/office/drawing/2014/main" id="{51CA6A95-2990-EA8C-FCE5-FB1031C7F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838" y="2332653"/>
            <a:ext cx="11066106" cy="8351643"/>
          </a:xfrm>
          <a:prstGeom prst="rect">
            <a:avLst/>
          </a:prstGeom>
        </p:spPr>
      </p:pic>
      <p:pic>
        <p:nvPicPr>
          <p:cNvPr id="4" name="Imagen 3">
            <a:extLst>
              <a:ext uri="{FF2B5EF4-FFF2-40B4-BE49-F238E27FC236}">
                <a16:creationId xmlns:a16="http://schemas.microsoft.com/office/drawing/2014/main" id="{3289357D-B000-3C70-1FFC-CBC1D08BF7E3}"/>
              </a:ext>
            </a:extLst>
          </p:cNvPr>
          <p:cNvPicPr>
            <a:picLocks noChangeAspect="1"/>
          </p:cNvPicPr>
          <p:nvPr/>
        </p:nvPicPr>
        <p:blipFill>
          <a:blip r:embed="rId3"/>
          <a:stretch>
            <a:fillRect/>
          </a:stretch>
        </p:blipFill>
        <p:spPr>
          <a:xfrm>
            <a:off x="11872388" y="2332653"/>
            <a:ext cx="11951774" cy="8351643"/>
          </a:xfrm>
          <a:prstGeom prst="rect">
            <a:avLst/>
          </a:prstGeom>
        </p:spPr>
      </p:pic>
      <p:sp>
        <p:nvSpPr>
          <p:cNvPr id="2" name="CuadroTexto 1">
            <a:extLst>
              <a:ext uri="{FF2B5EF4-FFF2-40B4-BE49-F238E27FC236}">
                <a16:creationId xmlns:a16="http://schemas.microsoft.com/office/drawing/2014/main" id="{B5EA02C3-8287-F3B0-7AD2-2A7EEE14D0C4}"/>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5" name="Imagen 4">
            <a:extLst>
              <a:ext uri="{FF2B5EF4-FFF2-40B4-BE49-F238E27FC236}">
                <a16:creationId xmlns:a16="http://schemas.microsoft.com/office/drawing/2014/main" id="{A2727C00-7B4D-FE45-E7DE-532620F582B2}"/>
              </a:ext>
            </a:extLst>
          </p:cNvPr>
          <p:cNvPicPr>
            <a:picLocks noChangeAspect="1"/>
          </p:cNvPicPr>
          <p:nvPr/>
        </p:nvPicPr>
        <p:blipFill>
          <a:blip r:embed="rId4"/>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25687794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7F525F7-E3F2-4146-89EB-3AD0570D2B32}"/>
              </a:ext>
            </a:extLst>
          </p:cNvPr>
          <p:cNvGraphicFramePr/>
          <p:nvPr>
            <p:extLst>
              <p:ext uri="{D42A27DB-BD31-4B8C-83A1-F6EECF244321}">
                <p14:modId xmlns:p14="http://schemas.microsoft.com/office/powerpoint/2010/main" val="2535235692"/>
              </p:ext>
            </p:extLst>
          </p:nvPr>
        </p:nvGraphicFramePr>
        <p:xfrm>
          <a:off x="297583" y="2651176"/>
          <a:ext cx="11779739" cy="10410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C579E0F4-50FB-47DA-B43D-DA8930AE630D}"/>
              </a:ext>
            </a:extLst>
          </p:cNvPr>
          <p:cNvGraphicFramePr/>
          <p:nvPr>
            <p:extLst>
              <p:ext uri="{D42A27DB-BD31-4B8C-83A1-F6EECF244321}">
                <p14:modId xmlns:p14="http://schemas.microsoft.com/office/powerpoint/2010/main" val="2579070684"/>
              </p:ext>
            </p:extLst>
          </p:nvPr>
        </p:nvGraphicFramePr>
        <p:xfrm>
          <a:off x="12306680" y="2805652"/>
          <a:ext cx="11289320" cy="104100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ángulo 5">
            <a:extLst>
              <a:ext uri="{FF2B5EF4-FFF2-40B4-BE49-F238E27FC236}">
                <a16:creationId xmlns:a16="http://schemas.microsoft.com/office/drawing/2014/main" id="{2A5F1809-85BB-46D6-B461-0B10244E9649}"/>
              </a:ext>
            </a:extLst>
          </p:cNvPr>
          <p:cNvSpPr/>
          <p:nvPr/>
        </p:nvSpPr>
        <p:spPr>
          <a:xfrm>
            <a:off x="13110427" y="4292360"/>
            <a:ext cx="5177320" cy="1582615"/>
          </a:xfrm>
          <a:prstGeom prst="rect">
            <a:avLst/>
          </a:prstGeom>
          <a:noFill/>
        </p:spPr>
        <p:txBody>
          <a:bodyPr wrap="none" lIns="91440" tIns="45720" rIns="91440" bIns="45720">
            <a:prstTxWarp prst="textArchUp">
              <a:avLst>
                <a:gd name="adj" fmla="val 11260958"/>
              </a:avLst>
            </a:prstTxWarp>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s-ES" sz="13800" dirty="0"/>
              <a:t>NUTRICIÓN</a:t>
            </a:r>
            <a:endParaRPr kumimoji="0" lang="es-ES" sz="19900" b="1" i="0" u="none" strike="noStrike" kern="0" cap="none" spc="0" normalizeH="0" baseline="0" noProof="0" dirty="0">
              <a:ln>
                <a:noFill/>
              </a:ln>
              <a:solidFill>
                <a:srgbClr val="000000"/>
              </a:solidFill>
              <a:effectLst/>
              <a:uLnTx/>
              <a:uFillTx/>
              <a:latin typeface="Helvetica Neue"/>
              <a:sym typeface="Helvetica Neue"/>
            </a:endParaRPr>
          </a:p>
        </p:txBody>
      </p:sp>
      <p:sp>
        <p:nvSpPr>
          <p:cNvPr id="19" name="CuadroTexto 18">
            <a:extLst>
              <a:ext uri="{FF2B5EF4-FFF2-40B4-BE49-F238E27FC236}">
                <a16:creationId xmlns:a16="http://schemas.microsoft.com/office/drawing/2014/main" id="{461CF6F9-AB90-4401-9DD4-0BEECAA57311}"/>
              </a:ext>
            </a:extLst>
          </p:cNvPr>
          <p:cNvSpPr txBox="1"/>
          <p:nvPr/>
        </p:nvSpPr>
        <p:spPr>
          <a:xfrm>
            <a:off x="20132556" y="9142167"/>
            <a:ext cx="14433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
        <p:nvSpPr>
          <p:cNvPr id="20" name="Título">
            <a:extLst>
              <a:ext uri="{FF2B5EF4-FFF2-40B4-BE49-F238E27FC236}">
                <a16:creationId xmlns:a16="http://schemas.microsoft.com/office/drawing/2014/main" id="{EB708A5D-B894-48EE-8430-BCD8F7F21D06}"/>
              </a:ext>
            </a:extLst>
          </p:cNvPr>
          <p:cNvSpPr txBox="1">
            <a:spLocks/>
          </p:cNvSpPr>
          <p:nvPr/>
        </p:nvSpPr>
        <p:spPr>
          <a:xfrm>
            <a:off x="3847721" y="797833"/>
            <a:ext cx="16459201" cy="830237"/>
          </a:xfrm>
          <a:prstGeom prst="rect">
            <a:avLst/>
          </a:prstGeom>
          <a:ln w="12700">
            <a:miter lim="400000"/>
          </a:ln>
          <a:extLst>
            <a:ext uri="{C572A759-6A51-4108-AA02-DFA0A04FC94B}">
              <ma14:wrappingTextBoxFlag xmlns:ma14="http://schemas.microsoft.com/office/mac/drawingml/2011/main" xmlns="" val="1"/>
            </a:ext>
          </a:extLst>
        </p:spPr>
        <p:txBody>
          <a:bodyPr lIns="91439" tIns="91439" rIns="91439" bIns="91439" anchor="t">
            <a:noAutofit/>
          </a:bodyPr>
          <a:lst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1828800" rtl="0" eaLnBrk="1" fontAlgn="auto" latinLnBrk="0" hangingPunct="1">
              <a:lnSpc>
                <a:spcPct val="90000"/>
              </a:lnSpc>
              <a:spcBef>
                <a:spcPts val="800"/>
              </a:spcBef>
              <a:spcAft>
                <a:spcPts val="0"/>
              </a:spcAft>
              <a:buClrTx/>
              <a:buSzTx/>
              <a:buFontTx/>
              <a:buNone/>
              <a:tabLst/>
              <a:defRPr sz="4200" cap="all" spc="201">
                <a:latin typeface="Gill Sans MT"/>
                <a:ea typeface="Gill Sans MT"/>
                <a:cs typeface="Gill Sans MT"/>
                <a:sym typeface="Gill Sans MT"/>
              </a:defRPr>
            </a:pPr>
            <a:r>
              <a:rPr lang="es-ES" sz="4400" b="1" cap="all" spc="-5" dirty="0">
                <a:solidFill>
                  <a:schemeClr val="tx2">
                    <a:lumMod val="50000"/>
                  </a:schemeClr>
                </a:solidFill>
                <a:latin typeface="Gill Sans MT" panose="020B0502020104020203" pitchFamily="34" charset="0"/>
                <a:cs typeface="Calibri"/>
                <a:sym typeface="Gill Sans MT"/>
              </a:rPr>
              <a:t>El concepto de la gama TRIKA</a:t>
            </a:r>
          </a:p>
        </p:txBody>
      </p:sp>
      <p:sp>
        <p:nvSpPr>
          <p:cNvPr id="3" name="Rectángulo 2">
            <a:extLst>
              <a:ext uri="{FF2B5EF4-FFF2-40B4-BE49-F238E27FC236}">
                <a16:creationId xmlns:a16="http://schemas.microsoft.com/office/drawing/2014/main" id="{4DA71592-9F4B-0CCD-CA30-A462BA33429B}"/>
              </a:ext>
            </a:extLst>
          </p:cNvPr>
          <p:cNvSpPr/>
          <p:nvPr/>
        </p:nvSpPr>
        <p:spPr>
          <a:xfrm>
            <a:off x="1197494" y="4078225"/>
            <a:ext cx="5953114" cy="1604024"/>
          </a:xfrm>
          <a:prstGeom prst="rect">
            <a:avLst/>
          </a:prstGeom>
          <a:noFill/>
        </p:spPr>
        <p:txBody>
          <a:bodyPr wrap="none" lIns="91440" tIns="45720" rIns="91440" bIns="45720">
            <a:prstTxWarp prst="textArchUp">
              <a:avLst>
                <a:gd name="adj" fmla="val 11260958"/>
              </a:avLst>
            </a:prstTxWarp>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s-ES" sz="23900" dirty="0"/>
              <a:t>PROTECCIÓN</a:t>
            </a:r>
            <a:endParaRPr kumimoji="0" lang="es-ES" sz="34400" b="1" i="0" u="none" strike="noStrike" kern="0" cap="none" spc="0" normalizeH="0" baseline="0" noProof="0" dirty="0">
              <a:ln>
                <a:noFill/>
              </a:ln>
              <a:solidFill>
                <a:srgbClr val="000000"/>
              </a:solidFill>
              <a:effectLst/>
              <a:uLnTx/>
              <a:uFillTx/>
              <a:latin typeface="Helvetica Neue"/>
              <a:sym typeface="Helvetica Neue"/>
            </a:endParaRPr>
          </a:p>
        </p:txBody>
      </p:sp>
      <p:sp>
        <p:nvSpPr>
          <p:cNvPr id="4" name="CuadroTexto 3">
            <a:extLst>
              <a:ext uri="{FF2B5EF4-FFF2-40B4-BE49-F238E27FC236}">
                <a16:creationId xmlns:a16="http://schemas.microsoft.com/office/drawing/2014/main" id="{3E6D71DB-6095-00C2-72EF-F460062C1C60}"/>
              </a:ext>
            </a:extLst>
          </p:cNvPr>
          <p:cNvSpPr txBox="1"/>
          <p:nvPr/>
        </p:nvSpPr>
        <p:spPr>
          <a:xfrm>
            <a:off x="559838" y="149290"/>
            <a:ext cx="2780521" cy="188478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7" name="Imagen 6">
            <a:extLst>
              <a:ext uri="{FF2B5EF4-FFF2-40B4-BE49-F238E27FC236}">
                <a16:creationId xmlns:a16="http://schemas.microsoft.com/office/drawing/2014/main" id="{BACBD535-2A2C-41CA-88FD-176A9C086CC1}"/>
              </a:ext>
            </a:extLst>
          </p:cNvPr>
          <p:cNvPicPr>
            <a:picLocks noChangeAspect="1"/>
          </p:cNvPicPr>
          <p:nvPr/>
        </p:nvPicPr>
        <p:blipFill>
          <a:blip r:embed="rId12"/>
          <a:stretch>
            <a:fillRect/>
          </a:stretch>
        </p:blipFill>
        <p:spPr>
          <a:xfrm>
            <a:off x="328051" y="298580"/>
            <a:ext cx="2478981" cy="1512907"/>
          </a:xfrm>
          <a:prstGeom prst="rect">
            <a:avLst/>
          </a:prstGeom>
        </p:spPr>
      </p:pic>
    </p:spTree>
    <p:extLst>
      <p:ext uri="{BB962C8B-B14F-4D97-AF65-F5344CB8AC3E}">
        <p14:creationId xmlns:p14="http://schemas.microsoft.com/office/powerpoint/2010/main" val="236273689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FAE51-0805-A3F9-57EA-80ECBCD3CE68}"/>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5B121C8-3CFF-3336-5976-EE7B2EF8A5B0}"/>
              </a:ext>
            </a:extLst>
          </p:cNvPr>
          <p:cNvSpPr txBox="1"/>
          <p:nvPr/>
        </p:nvSpPr>
        <p:spPr>
          <a:xfrm>
            <a:off x="727788" y="149290"/>
            <a:ext cx="2855167" cy="186612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pic>
        <p:nvPicPr>
          <p:cNvPr id="4" name="Imagen 3">
            <a:extLst>
              <a:ext uri="{FF2B5EF4-FFF2-40B4-BE49-F238E27FC236}">
                <a16:creationId xmlns:a16="http://schemas.microsoft.com/office/drawing/2014/main" id="{A12040C2-8905-81C7-CEFC-019EF832EB12}"/>
              </a:ext>
            </a:extLst>
          </p:cNvPr>
          <p:cNvPicPr>
            <a:picLocks noChangeAspect="1"/>
          </p:cNvPicPr>
          <p:nvPr/>
        </p:nvPicPr>
        <p:blipFill>
          <a:blip r:embed="rId2"/>
          <a:stretch>
            <a:fillRect/>
          </a:stretch>
        </p:blipFill>
        <p:spPr>
          <a:xfrm>
            <a:off x="0" y="148306"/>
            <a:ext cx="2967134" cy="1866122"/>
          </a:xfrm>
          <a:prstGeom prst="rect">
            <a:avLst/>
          </a:prstGeom>
        </p:spPr>
      </p:pic>
      <p:pic>
        <p:nvPicPr>
          <p:cNvPr id="7" name="Imagen 6">
            <a:extLst>
              <a:ext uri="{FF2B5EF4-FFF2-40B4-BE49-F238E27FC236}">
                <a16:creationId xmlns:a16="http://schemas.microsoft.com/office/drawing/2014/main" id="{D66ABE4B-F2C6-BED3-4C3E-9B2E4416667B}"/>
              </a:ext>
            </a:extLst>
          </p:cNvPr>
          <p:cNvPicPr>
            <a:picLocks noChangeAspect="1"/>
          </p:cNvPicPr>
          <p:nvPr/>
        </p:nvPicPr>
        <p:blipFill>
          <a:blip r:embed="rId3"/>
          <a:stretch>
            <a:fillRect/>
          </a:stretch>
        </p:blipFill>
        <p:spPr>
          <a:xfrm>
            <a:off x="3135086" y="-4529"/>
            <a:ext cx="19967510" cy="13882603"/>
          </a:xfrm>
          <a:prstGeom prst="rect">
            <a:avLst/>
          </a:prstGeom>
        </p:spPr>
      </p:pic>
    </p:spTree>
    <p:extLst>
      <p:ext uri="{BB962C8B-B14F-4D97-AF65-F5344CB8AC3E}">
        <p14:creationId xmlns:p14="http://schemas.microsoft.com/office/powerpoint/2010/main" val="118301513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162" name="Rectangle 78">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251" y="1258083"/>
            <a:ext cx="2434432" cy="1719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15"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pic>
        <p:nvPicPr>
          <p:cNvPr id="132" name="Imagen" descr="Imagen"/>
          <p:cNvPicPr>
            <a:picLocks noChangeAspect="1"/>
          </p:cNvPicPr>
          <p:nvPr/>
        </p:nvPicPr>
        <p:blipFill>
          <a:blip r:embed="rId3"/>
          <a:srcRect r="29143"/>
          <a:stretch>
            <a:fillRect/>
          </a:stretch>
        </p:blipFill>
        <p:spPr>
          <a:xfrm>
            <a:off x="7743173" y="7816061"/>
            <a:ext cx="447643" cy="1719072"/>
          </a:xfrm>
          <a:prstGeom prst="rect">
            <a:avLst/>
          </a:prstGeom>
        </p:spPr>
      </p:pic>
      <p:sp>
        <p:nvSpPr>
          <p:cNvPr id="163" name="Right Triangle 80">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3461" y="1271075"/>
            <a:ext cx="1360816" cy="1699493"/>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64" name="Rectangle 82">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88139" y="1243037"/>
            <a:ext cx="8065008" cy="44074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15"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65" name="Rectangle 84">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6214" y="5696180"/>
            <a:ext cx="4678149" cy="6832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15"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66" name="Freeform: Shape 86">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28285" y="1983767"/>
            <a:ext cx="2743200" cy="4713555"/>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67" name="Rectangle 88">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745" y="2971661"/>
            <a:ext cx="3981875"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15"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pic>
        <p:nvPicPr>
          <p:cNvPr id="12" name="Imagen 11" descr="LOGO IBERIA 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0971" y="8618627"/>
            <a:ext cx="3656139" cy="2979755"/>
          </a:xfrm>
          <a:prstGeom prst="rect">
            <a:avLst/>
          </a:prstGeom>
        </p:spPr>
      </p:pic>
      <p:sp>
        <p:nvSpPr>
          <p:cNvPr id="168" name="Right Triangle 90">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4413656" y="4875129"/>
            <a:ext cx="651200" cy="813272"/>
          </a:xfrm>
          <a:prstGeom prst="rtTriangle">
            <a:avLst/>
          </a:prstGeom>
          <a:solidFill>
            <a:srgbClr val="95C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pic>
        <p:nvPicPr>
          <p:cNvPr id="135" name="Imagen 10" descr="Imagen 10"/>
          <p:cNvPicPr>
            <a:picLocks noChangeAspect="1"/>
          </p:cNvPicPr>
          <p:nvPr/>
        </p:nvPicPr>
        <p:blipFill>
          <a:blip r:embed="rId5"/>
          <a:stretch>
            <a:fillRect/>
          </a:stretch>
        </p:blipFill>
        <p:spPr>
          <a:xfrm>
            <a:off x="3013681" y="6100883"/>
            <a:ext cx="1181256" cy="5981056"/>
          </a:xfrm>
          <a:prstGeom prst="rect">
            <a:avLst/>
          </a:prstGeom>
        </p:spPr>
      </p:pic>
      <p:sp>
        <p:nvSpPr>
          <p:cNvPr id="169" name="Right Triangle 92">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829" y="6486111"/>
            <a:ext cx="3762192" cy="218452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70" name="Rectangle 94">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133" y="5686637"/>
            <a:ext cx="6949440" cy="37673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15"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171" name="Right Triangle 96">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20871" y="2976443"/>
            <a:ext cx="2184520" cy="272819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pic>
        <p:nvPicPr>
          <p:cNvPr id="14" name="Imagen 13" descr="IBERI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2883" y="8050296"/>
            <a:ext cx="6909104" cy="1416368"/>
          </a:xfrm>
          <a:prstGeom prst="rect">
            <a:avLst/>
          </a:prstGeom>
        </p:spPr>
      </p:pic>
      <p:sp>
        <p:nvSpPr>
          <p:cNvPr id="172" name="Right Triangle 98">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65923" y="9894894"/>
            <a:ext cx="2991035" cy="2234149"/>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sym typeface="Helvetica Neue"/>
            </a:endParaRPr>
          </a:p>
        </p:txBody>
      </p:sp>
      <p:sp>
        <p:nvSpPr>
          <p:cNvPr id="5" name="CuadroTexto 4">
            <a:extLst>
              <a:ext uri="{FF2B5EF4-FFF2-40B4-BE49-F238E27FC236}">
                <a16:creationId xmlns:a16="http://schemas.microsoft.com/office/drawing/2014/main" id="{522E4574-F55B-47DD-B3F3-427EB54228CC}"/>
              </a:ext>
            </a:extLst>
          </p:cNvPr>
          <p:cNvSpPr txBox="1"/>
          <p:nvPr/>
        </p:nvSpPr>
        <p:spPr>
          <a:xfrm>
            <a:off x="11013128" y="7827497"/>
            <a:ext cx="5235760" cy="2537416"/>
          </a:xfrm>
          <a:prstGeom prst="rect">
            <a:avLst/>
          </a:prstGeom>
        </p:spPr>
        <p:txBody>
          <a:bodyPr vert="horz" lIns="243840" tIns="121920" rIns="243840" bIns="121920" rtlCol="0">
            <a:normAutofit/>
          </a:bodyPr>
          <a:lstStyle/>
          <a:p>
            <a:pPr marL="0" marR="0" lvl="0" indent="0" algn="l" defTabSz="2438430" rtl="0" eaLnBrk="1" fontAlgn="auto" latinLnBrk="0" hangingPunct="1">
              <a:lnSpc>
                <a:spcPct val="90000"/>
              </a:lnSpc>
              <a:spcBef>
                <a:spcPts val="0"/>
              </a:spcBef>
              <a:spcAft>
                <a:spcPts val="1600"/>
              </a:spcAft>
              <a:buClrTx/>
              <a:buSzTx/>
              <a:buFontTx/>
              <a:buNone/>
              <a:tabLst/>
              <a:defRPr/>
            </a:pPr>
            <a:endParaRPr kumimoji="0" lang="en-US" sz="14400" b="0" i="0" u="none" strike="noStrike" kern="1200" cap="none" spc="0" normalizeH="0" baseline="0" noProof="0" dirty="0">
              <a:ln>
                <a:noFill/>
              </a:ln>
              <a:solidFill>
                <a:srgbClr val="FFFFFF"/>
              </a:solidFill>
              <a:effectLst/>
              <a:uLnTx/>
              <a:uFillTx/>
              <a:latin typeface="Calibri" panose="020F0502020204030204"/>
              <a:ea typeface="+mn-ea"/>
              <a:cs typeface="+mn-cs"/>
              <a:sym typeface="Helvetica Neue"/>
            </a:endParaRPr>
          </a:p>
        </p:txBody>
      </p:sp>
      <p:sp>
        <p:nvSpPr>
          <p:cNvPr id="134" name="CuadroTexto 15"/>
          <p:cNvSpPr txBox="1"/>
          <p:nvPr/>
        </p:nvSpPr>
        <p:spPr>
          <a:xfrm>
            <a:off x="8149175" y="9389415"/>
            <a:ext cx="10184904" cy="2919277"/>
          </a:xfrm>
          <a:prstGeom prst="rect">
            <a:avLst/>
          </a:prstGeom>
          <a:ln w="12700">
            <a:miter lim="400000"/>
          </a:ln>
          <a:extLst>
            <a:ext uri="{C572A759-6A51-4108-AA02-DFA0A04FC94B}">
              <ma14:wrappingTextBoxFlag xmlns="" xmlns:ma14="http://schemas.microsoft.com/office/mac/drawingml/2011/main" val="1"/>
            </a:ext>
          </a:extLst>
        </p:spPr>
        <p:txBody>
          <a:bodyPr lIns="64293" rIns="64293"/>
          <a:lstStyle>
            <a:lvl1pPr defTabSz="914400">
              <a:lnSpc>
                <a:spcPct val="90000"/>
              </a:lnSpc>
              <a:spcBef>
                <a:spcPts val="400"/>
              </a:spcBef>
              <a:defRPr sz="3200" b="0" cap="all" spc="153">
                <a:solidFill>
                  <a:srgbClr val="FFFFFF"/>
                </a:solidFill>
                <a:latin typeface="Gill Sans MT"/>
                <a:ea typeface="Gill Sans MT"/>
                <a:cs typeface="Gill Sans MT"/>
                <a:sym typeface="Gill Sans MT"/>
              </a:defRPr>
            </a:lvl1pPr>
          </a:lstStyle>
          <a:p>
            <a:pPr marL="0" marR="0" lvl="0" indent="0" algn="l" defTabSz="1168431" rtl="0" eaLnBrk="1" fontAlgn="auto" latinLnBrk="0" hangingPunct="1">
              <a:lnSpc>
                <a:spcPct val="100000"/>
              </a:lnSpc>
              <a:spcBef>
                <a:spcPts val="0"/>
              </a:spcBef>
              <a:spcAft>
                <a:spcPts val="0"/>
              </a:spcAft>
              <a:buClrTx/>
              <a:buSzTx/>
              <a:buFontTx/>
              <a:buNone/>
              <a:tabLst/>
              <a:defRPr/>
            </a:pPr>
            <a:endParaRPr kumimoji="0" lang="es-ES" sz="3733" b="1" i="0" u="none" strike="noStrike" kern="1200" cap="none" spc="0" normalizeH="0" baseline="0" noProof="0">
              <a:ln>
                <a:noFill/>
              </a:ln>
              <a:solidFill>
                <a:prstClr val="black"/>
              </a:solidFill>
              <a:effectLst/>
              <a:uLnTx/>
              <a:uFillTx/>
              <a:latin typeface="Gill Sans MT" panose="020B0502020104020203" pitchFamily="34" charset="77"/>
              <a:sym typeface="Gill Sans MT"/>
            </a:endParaRPr>
          </a:p>
        </p:txBody>
      </p:sp>
      <p:sp>
        <p:nvSpPr>
          <p:cNvPr id="138" name="CuadroTexto 14"/>
          <p:cNvSpPr txBox="1"/>
          <p:nvPr/>
        </p:nvSpPr>
        <p:spPr>
          <a:xfrm>
            <a:off x="7942556" y="1353172"/>
            <a:ext cx="10718973" cy="861043"/>
          </a:xfrm>
          <a:prstGeom prst="rect">
            <a:avLst/>
          </a:prstGeom>
          <a:ln w="12700">
            <a:miter lim="400000"/>
          </a:ln>
          <a:extLst>
            <a:ext uri="{C572A759-6A51-4108-AA02-DFA0A04FC94B}">
              <ma14:wrappingTextBoxFlag xmlns="" xmlns:ma14="http://schemas.microsoft.com/office/mac/drawingml/2011/main" val="1"/>
            </a:ext>
          </a:extLst>
        </p:spPr>
        <p:txBody>
          <a:bodyPr lIns="64293" rIns="64293"/>
          <a:lstStyle>
            <a:lvl1pPr defTabSz="914400">
              <a:lnSpc>
                <a:spcPct val="90000"/>
              </a:lnSpc>
              <a:spcBef>
                <a:spcPts val="400"/>
              </a:spcBef>
              <a:defRPr sz="3200" cap="all" spc="153">
                <a:solidFill>
                  <a:srgbClr val="FFFFFF"/>
                </a:solidFill>
                <a:latin typeface="Gill Sans MT"/>
                <a:ea typeface="Gill Sans MT"/>
                <a:cs typeface="Gill Sans MT"/>
                <a:sym typeface="Gill Sans MT"/>
              </a:defRPr>
            </a:lvl1pPr>
          </a:lstStyle>
          <a:p>
            <a:pPr marL="0" marR="0" lvl="0" indent="0" algn="ctr" defTabSz="2438430" rtl="0" eaLnBrk="1" fontAlgn="auto" latinLnBrk="0" hangingPunct="1">
              <a:lnSpc>
                <a:spcPct val="90000"/>
              </a:lnSpc>
              <a:spcBef>
                <a:spcPts val="1067"/>
              </a:spcBef>
              <a:spcAft>
                <a:spcPts val="0"/>
              </a:spcAft>
              <a:buClrTx/>
              <a:buSzTx/>
              <a:buFontTx/>
              <a:buNone/>
              <a:tabLst/>
              <a:defRPr/>
            </a:pPr>
            <a:endParaRPr kumimoji="0" sz="4000" b="0" i="0" u="none" strike="noStrike" kern="1200" cap="all" spc="408" normalizeH="0" baseline="0" noProof="0">
              <a:ln>
                <a:noFill/>
              </a:ln>
              <a:solidFill>
                <a:prstClr val="black"/>
              </a:solidFill>
              <a:effectLst/>
              <a:uLnTx/>
              <a:uFillTx/>
              <a:latin typeface="Gill Sans MT"/>
              <a:sym typeface="Gill Sans MT"/>
            </a:endParaRPr>
          </a:p>
        </p:txBody>
      </p:sp>
      <p:sp>
        <p:nvSpPr>
          <p:cNvPr id="2" name="CuadroTexto 1">
            <a:extLst>
              <a:ext uri="{FF2B5EF4-FFF2-40B4-BE49-F238E27FC236}">
                <a16:creationId xmlns:a16="http://schemas.microsoft.com/office/drawing/2014/main" id="{FC6C02FA-5661-4917-B13A-5C683697F875}"/>
              </a:ext>
            </a:extLst>
          </p:cNvPr>
          <p:cNvSpPr txBox="1"/>
          <p:nvPr/>
        </p:nvSpPr>
        <p:spPr>
          <a:xfrm>
            <a:off x="9451167" y="2936297"/>
            <a:ext cx="8052392" cy="1186735"/>
          </a:xfrm>
          <a:prstGeom prst="rect">
            <a:avLst/>
          </a:prstGeom>
          <a:noFill/>
        </p:spPr>
        <p:txBody>
          <a:bodyPr wrap="square" rtlCol="0">
            <a:spAutoFit/>
          </a:bodyPr>
          <a:lstStyle/>
          <a:p>
            <a:pPr marL="0" marR="0" lvl="0" indent="0" algn="ctr" defTabSz="1219215" rtl="0" eaLnBrk="1" fontAlgn="auto" latinLnBrk="0" hangingPunct="1">
              <a:lnSpc>
                <a:spcPct val="100000"/>
              </a:lnSpc>
              <a:spcBef>
                <a:spcPts val="0"/>
              </a:spcBef>
              <a:spcAft>
                <a:spcPts val="0"/>
              </a:spcAft>
              <a:buClrTx/>
              <a:buSzTx/>
              <a:buFontTx/>
              <a:buNone/>
              <a:tabLst/>
              <a:defRPr/>
            </a:pPr>
            <a:endParaRPr kumimoji="0" lang="es-ES" sz="10667" b="0" i="0" u="none" strike="noStrike" kern="1200" cap="none" spc="0" normalizeH="0" baseline="30000" noProof="0" dirty="0">
              <a:ln>
                <a:noFill/>
              </a:ln>
              <a:solidFill>
                <a:prstClr val="black"/>
              </a:solidFill>
              <a:effectLst/>
              <a:uLnTx/>
              <a:uFillTx/>
              <a:latin typeface="Gill Sans MT" panose="020B0502020104020203" pitchFamily="34" charset="77"/>
              <a:ea typeface="+mn-ea"/>
              <a:cs typeface="+mn-cs"/>
              <a:sym typeface="Helvetica Neue"/>
            </a:endParaRPr>
          </a:p>
        </p:txBody>
      </p:sp>
      <p:pic>
        <p:nvPicPr>
          <p:cNvPr id="67" name="Imagen" descr="Imagen">
            <a:extLst>
              <a:ext uri="{FF2B5EF4-FFF2-40B4-BE49-F238E27FC236}">
                <a16:creationId xmlns:a16="http://schemas.microsoft.com/office/drawing/2014/main" id="{A2A5C86E-DEBB-4BAF-9BFE-C04AA55F030F}"/>
              </a:ext>
            </a:extLst>
          </p:cNvPr>
          <p:cNvPicPr>
            <a:picLocks noChangeAspect="1"/>
          </p:cNvPicPr>
          <p:nvPr/>
        </p:nvPicPr>
        <p:blipFill>
          <a:blip r:embed="rId3"/>
          <a:srcRect r="29143"/>
          <a:stretch>
            <a:fillRect/>
          </a:stretch>
        </p:blipFill>
        <p:spPr>
          <a:xfrm>
            <a:off x="2586499" y="5700283"/>
            <a:ext cx="1776939" cy="6823936"/>
          </a:xfrm>
          <a:prstGeom prst="rect">
            <a:avLst/>
          </a:prstGeom>
        </p:spPr>
      </p:pic>
      <p:pic>
        <p:nvPicPr>
          <p:cNvPr id="68" name="Imagen 10" descr="Imagen 10">
            <a:extLst>
              <a:ext uri="{FF2B5EF4-FFF2-40B4-BE49-F238E27FC236}">
                <a16:creationId xmlns:a16="http://schemas.microsoft.com/office/drawing/2014/main" id="{7CFBAA44-A664-43A8-AA68-F9225E1F6232}"/>
              </a:ext>
            </a:extLst>
          </p:cNvPr>
          <p:cNvPicPr>
            <a:picLocks noChangeAspect="1"/>
          </p:cNvPicPr>
          <p:nvPr/>
        </p:nvPicPr>
        <p:blipFill>
          <a:blip r:embed="rId5"/>
          <a:stretch>
            <a:fillRect/>
          </a:stretch>
        </p:blipFill>
        <p:spPr>
          <a:xfrm>
            <a:off x="2829008" y="6211536"/>
            <a:ext cx="1181259" cy="5981056"/>
          </a:xfrm>
          <a:prstGeom prst="rect">
            <a:avLst/>
          </a:prstGeom>
        </p:spPr>
      </p:pic>
      <p:pic>
        <p:nvPicPr>
          <p:cNvPr id="16" name="Imagen 15" descr="Logotipo&#10;&#10;Descripción generada automáticamente">
            <a:extLst>
              <a:ext uri="{FF2B5EF4-FFF2-40B4-BE49-F238E27FC236}">
                <a16:creationId xmlns:a16="http://schemas.microsoft.com/office/drawing/2014/main" id="{DDEDBB41-6FF9-4C30-AF8E-203D82A5CA65}"/>
              </a:ext>
            </a:extLst>
          </p:cNvPr>
          <p:cNvPicPr>
            <a:picLocks noChangeAspect="1"/>
          </p:cNvPicPr>
          <p:nvPr/>
        </p:nvPicPr>
        <p:blipFill rotWithShape="1">
          <a:blip r:embed="rId7">
            <a:extLst>
              <a:ext uri="{28A0092B-C50C-407E-A947-70E740481C1C}">
                <a14:useLocalDpi xmlns:a14="http://schemas.microsoft.com/office/drawing/2010/main" val="0"/>
              </a:ext>
            </a:extLst>
          </a:blip>
          <a:srcRect l="3845" t="27409" r="2384" b="29077"/>
          <a:stretch/>
        </p:blipFill>
        <p:spPr>
          <a:xfrm>
            <a:off x="15340416" y="2117619"/>
            <a:ext cx="7510725" cy="2464944"/>
          </a:xfrm>
          <a:prstGeom prst="rect">
            <a:avLst/>
          </a:prstGeom>
        </p:spPr>
      </p:pic>
      <p:sp>
        <p:nvSpPr>
          <p:cNvPr id="17" name="CuadroTexto 16">
            <a:extLst>
              <a:ext uri="{FF2B5EF4-FFF2-40B4-BE49-F238E27FC236}">
                <a16:creationId xmlns:a16="http://schemas.microsoft.com/office/drawing/2014/main" id="{27A4CF8C-4152-4DAB-BA08-27D742230382}"/>
              </a:ext>
            </a:extLst>
          </p:cNvPr>
          <p:cNvSpPr txBox="1"/>
          <p:nvPr/>
        </p:nvSpPr>
        <p:spPr>
          <a:xfrm>
            <a:off x="1230853" y="1634061"/>
            <a:ext cx="2716107" cy="830997"/>
          </a:xfrm>
          <a:prstGeom prst="rect">
            <a:avLst/>
          </a:prstGeom>
          <a:noFill/>
        </p:spPr>
        <p:txBody>
          <a:bodyPr wrap="square"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kumimoji="0" lang="es-ES" sz="4800" b="1" i="0" u="none" strike="noStrike" kern="1200" cap="none" spc="0" normalizeH="0" baseline="0" noProof="0" dirty="0">
                <a:ln>
                  <a:noFill/>
                </a:ln>
                <a:solidFill>
                  <a:srgbClr val="00B050"/>
                </a:solidFill>
                <a:effectLst/>
                <a:uLnTx/>
                <a:uFillTx/>
                <a:latin typeface="Calibri" panose="020F0502020204030204"/>
                <a:ea typeface="+mn-ea"/>
                <a:cs typeface="+mn-cs"/>
                <a:sym typeface="Helvetica Neue"/>
              </a:rPr>
              <a:t>Rápido</a:t>
            </a:r>
          </a:p>
        </p:txBody>
      </p:sp>
      <p:sp>
        <p:nvSpPr>
          <p:cNvPr id="18" name="CuadroTexto 17">
            <a:extLst>
              <a:ext uri="{FF2B5EF4-FFF2-40B4-BE49-F238E27FC236}">
                <a16:creationId xmlns:a16="http://schemas.microsoft.com/office/drawing/2014/main" id="{A34F5E26-1E12-45CA-852B-FE9FFF8287B9}"/>
              </a:ext>
            </a:extLst>
          </p:cNvPr>
          <p:cNvSpPr txBox="1"/>
          <p:nvPr/>
        </p:nvSpPr>
        <p:spPr>
          <a:xfrm>
            <a:off x="6959479" y="3858760"/>
            <a:ext cx="2001101" cy="1733873"/>
          </a:xfrm>
          <a:prstGeom prst="rect">
            <a:avLst/>
          </a:prstGeom>
          <a:noFill/>
        </p:spPr>
        <p:txBody>
          <a:bodyPr wrap="square"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kumimoji="0" lang="es-ES" sz="5867" b="1" i="0" u="none" strike="noStrike" kern="1200" cap="none" spc="0" normalizeH="0" baseline="0" noProof="0" dirty="0">
                <a:ln>
                  <a:noFill/>
                </a:ln>
                <a:solidFill>
                  <a:srgbClr val="00B050"/>
                </a:solidFill>
                <a:effectLst/>
                <a:uLnTx/>
                <a:uFillTx/>
                <a:latin typeface="Calibri" panose="020F0502020204030204"/>
                <a:ea typeface="+mn-ea"/>
                <a:cs typeface="+mn-cs"/>
                <a:sym typeface="Helvetica Neue"/>
              </a:rPr>
              <a:t>Fácil</a:t>
            </a:r>
          </a:p>
          <a:p>
            <a:pPr marL="0" marR="0" lvl="0" indent="0" algn="l" defTabSz="1219215" rtl="0" eaLnBrk="1" fontAlgn="auto" latinLnBrk="0" hangingPunct="1">
              <a:lnSpc>
                <a:spcPct val="100000"/>
              </a:lnSpc>
              <a:spcBef>
                <a:spcPts val="0"/>
              </a:spcBef>
              <a:spcAft>
                <a:spcPts val="0"/>
              </a:spcAft>
              <a:buClrTx/>
              <a:buSzTx/>
              <a:buFontTx/>
              <a:buNone/>
              <a:tabLst/>
              <a:defRPr/>
            </a:pPr>
            <a:endParaRPr kumimoji="0" lang="es-ES" sz="48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sp>
        <p:nvSpPr>
          <p:cNvPr id="19" name="CuadroTexto 18">
            <a:extLst>
              <a:ext uri="{FF2B5EF4-FFF2-40B4-BE49-F238E27FC236}">
                <a16:creationId xmlns:a16="http://schemas.microsoft.com/office/drawing/2014/main" id="{4C538C4D-B4FD-4009-B9F2-FE0C557D5CF9}"/>
              </a:ext>
            </a:extLst>
          </p:cNvPr>
          <p:cNvSpPr txBox="1"/>
          <p:nvPr/>
        </p:nvSpPr>
        <p:spPr>
          <a:xfrm>
            <a:off x="10128739" y="6475427"/>
            <a:ext cx="3173301" cy="1815882"/>
          </a:xfrm>
          <a:prstGeom prst="rect">
            <a:avLst/>
          </a:prstGeom>
          <a:noFill/>
        </p:spPr>
        <p:txBody>
          <a:bodyPr wrap="square" rtlCol="0">
            <a:spAutoFit/>
          </a:bodyPr>
          <a:lstStyle/>
          <a:p>
            <a:pPr marL="0" marR="0" lvl="0" indent="0" algn="l" defTabSz="1219215" rtl="0" eaLnBrk="1" fontAlgn="auto" latinLnBrk="0" hangingPunct="1">
              <a:lnSpc>
                <a:spcPct val="100000"/>
              </a:lnSpc>
              <a:spcBef>
                <a:spcPts val="0"/>
              </a:spcBef>
              <a:spcAft>
                <a:spcPts val="0"/>
              </a:spcAft>
              <a:buClrTx/>
              <a:buSzTx/>
              <a:buFontTx/>
              <a:buNone/>
              <a:tabLst/>
              <a:defRPr/>
            </a:pPr>
            <a:r>
              <a:rPr kumimoji="0" lang="es-ES" sz="6400" b="1" i="0" u="none" strike="noStrike" kern="1200" cap="none" spc="0" normalizeH="0" baseline="0" noProof="0" dirty="0">
                <a:ln>
                  <a:noFill/>
                </a:ln>
                <a:solidFill>
                  <a:srgbClr val="00B050"/>
                </a:solidFill>
                <a:effectLst/>
                <a:uLnTx/>
                <a:uFillTx/>
                <a:latin typeface="Calibri" panose="020F0502020204030204"/>
                <a:ea typeface="+mn-ea"/>
                <a:cs typeface="+mn-cs"/>
                <a:sym typeface="Helvetica Neue"/>
              </a:rPr>
              <a:t>Eficaz</a:t>
            </a:r>
          </a:p>
          <a:p>
            <a:pPr marL="0" marR="0" lvl="0" indent="0" algn="l" defTabSz="1219215" rtl="0" eaLnBrk="1" fontAlgn="auto" latinLnBrk="0" hangingPunct="1">
              <a:lnSpc>
                <a:spcPct val="100000"/>
              </a:lnSpc>
              <a:spcBef>
                <a:spcPts val="0"/>
              </a:spcBef>
              <a:spcAft>
                <a:spcPts val="0"/>
              </a:spcAft>
              <a:buClrTx/>
              <a:buSzTx/>
              <a:buFontTx/>
              <a:buNone/>
              <a:tabLst/>
              <a:defRPr/>
            </a:pPr>
            <a:endParaRPr kumimoji="0" lang="es-ES" sz="48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Neue"/>
            </a:endParaRPr>
          </a:p>
        </p:txBody>
      </p:sp>
      <p:pic>
        <p:nvPicPr>
          <p:cNvPr id="7" name="Imagen 6" descr="Un hombre con un bate de béisbol en el campo&#10;&#10;Descripción generada automáticamente con confianza media">
            <a:extLst>
              <a:ext uri="{FF2B5EF4-FFF2-40B4-BE49-F238E27FC236}">
                <a16:creationId xmlns:a16="http://schemas.microsoft.com/office/drawing/2014/main" id="{8C57E067-7423-40F7-9B26-A4AF725A68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5271" y="5650445"/>
            <a:ext cx="8055624" cy="6783264"/>
          </a:xfrm>
          <a:prstGeom prst="rect">
            <a:avLst/>
          </a:prstGeom>
        </p:spPr>
      </p:pic>
    </p:spTree>
    <p:extLst>
      <p:ext uri="{BB962C8B-B14F-4D97-AF65-F5344CB8AC3E}">
        <p14:creationId xmlns:p14="http://schemas.microsoft.com/office/powerpoint/2010/main" val="316222467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orem ipsum dolor sit amet, consectetur adipiscing elit. Ut vitae dolor eu eros auctor venenatis nec eu libero. Cras efficitur risus dolor, in bibendum augue euismod quis. Suspendisse egestas eros leo, at cursus lorem lobortis et. In ut sem dignissim, luctus urna nec, fermentum dui. Nulla suscipit sit amet nisi et blandit. Etiam pellentesque nisl a leo semper euismod. Quisque sit amet sapien varius, aliquam lorem in, cursus urna.…">
            <a:extLst>
              <a:ext uri="{FF2B5EF4-FFF2-40B4-BE49-F238E27FC236}">
                <a16:creationId xmlns:a16="http://schemas.microsoft.com/office/drawing/2014/main" id="{4B3A0175-5162-4CE5-AB5A-4D76592C8B9E}"/>
              </a:ext>
            </a:extLst>
          </p:cNvPr>
          <p:cNvSpPr txBox="1"/>
          <p:nvPr/>
        </p:nvSpPr>
        <p:spPr>
          <a:xfrm>
            <a:off x="2519407" y="4117824"/>
            <a:ext cx="22455587" cy="1873909"/>
          </a:xfrm>
          <a:prstGeom prst="rect">
            <a:avLst/>
          </a:prstGeom>
          <a:ln w="12700">
            <a:miter lim="400000"/>
          </a:ln>
          <a:extLst>
            <a:ext uri="{C572A759-6A51-4108-AA02-DFA0A04FC94B}">
              <ma14:wrappingTextBoxFlag xmlns="" xmlns:ma14="http://schemas.microsoft.com/office/mac/drawingml/2011/main" val="1"/>
            </a:ext>
          </a:extLst>
        </p:spPr>
        <p:txBody>
          <a:bodyPr lIns="64293" tIns="64293" rIns="64293" bIns="64293">
            <a:spAutoFit/>
          </a:bodyPr>
          <a:lstStyle/>
          <a:p>
            <a:pPr algn="just" defTabSz="711209" hangingPunct="1">
              <a:spcBef>
                <a:spcPts val="2000"/>
              </a:spcBef>
              <a:defRPr sz="2200" b="0">
                <a:latin typeface="Gill Sans MT"/>
                <a:ea typeface="Gill Sans MT"/>
                <a:cs typeface="Gill Sans MT"/>
                <a:sym typeface="Gill Sans MT"/>
              </a:defRPr>
            </a:pPr>
            <a:endParaRPr lang="es-ES" sz="3600" b="0" kern="1200" dirty="0">
              <a:solidFill>
                <a:prstClr val="black"/>
              </a:solidFill>
              <a:latin typeface="Gill Sans MT"/>
              <a:sym typeface="Gill Sans MT"/>
            </a:endParaRPr>
          </a:p>
          <a:p>
            <a:pPr algn="just" defTabSz="711209" hangingPunct="1">
              <a:spcBef>
                <a:spcPts val="2000"/>
              </a:spcBef>
              <a:defRPr sz="2200" b="0">
                <a:latin typeface="Gill Sans MT"/>
                <a:ea typeface="Gill Sans MT"/>
                <a:cs typeface="Gill Sans MT"/>
                <a:sym typeface="Gill Sans MT"/>
              </a:defRPr>
            </a:pPr>
            <a:endParaRPr lang="es-ES" sz="2200" b="0" kern="1200" dirty="0">
              <a:solidFill>
                <a:prstClr val="black"/>
              </a:solidFill>
              <a:latin typeface="Gill Sans MT"/>
              <a:sym typeface="Gill Sans MT"/>
            </a:endParaRPr>
          </a:p>
          <a:p>
            <a:pPr algn="just" defTabSz="711209" hangingPunct="1">
              <a:spcBef>
                <a:spcPts val="2000"/>
              </a:spcBef>
              <a:defRPr sz="2200" b="0">
                <a:latin typeface="Gill Sans MT"/>
                <a:ea typeface="Gill Sans MT"/>
                <a:cs typeface="Gill Sans MT"/>
                <a:sym typeface="Gill Sans MT"/>
              </a:defRPr>
            </a:pPr>
            <a:endParaRPr sz="2200" b="0" kern="1200" dirty="0">
              <a:solidFill>
                <a:prstClr val="black"/>
              </a:solidFill>
              <a:latin typeface="Gill Sans MT"/>
              <a:sym typeface="Gill Sans MT"/>
            </a:endParaRPr>
          </a:p>
        </p:txBody>
      </p:sp>
      <p:sp>
        <p:nvSpPr>
          <p:cNvPr id="106" name="Título"/>
          <p:cNvSpPr txBox="1">
            <a:spLocks noGrp="1"/>
          </p:cNvSpPr>
          <p:nvPr>
            <p:ph type="title" idx="4294967295"/>
          </p:nvPr>
        </p:nvSpPr>
        <p:spPr>
          <a:xfrm>
            <a:off x="3762587" y="886951"/>
            <a:ext cx="22019845" cy="756541"/>
          </a:xfrm>
          <a:prstGeom prst="rect">
            <a:avLst/>
          </a:prstGeom>
        </p:spPr>
        <p:txBody>
          <a:bodyPr vert="horz" lIns="91440" tIns="91440" rIns="91440" bIns="91440" rtlCol="0" anchor="t">
            <a:noAutofit/>
          </a:bodyPr>
          <a:lstStyle/>
          <a:p>
            <a:br>
              <a:rPr lang="es-ES_tradnl" sz="4267" dirty="0">
                <a:solidFill>
                  <a:schemeClr val="bg2">
                    <a:lumMod val="25000"/>
                  </a:schemeClr>
                </a:solidFill>
                <a:latin typeface="Gill Sans MT"/>
              </a:rPr>
            </a:br>
            <a:br>
              <a:rPr lang="es-ES_tradnl" sz="4267" dirty="0">
                <a:solidFill>
                  <a:schemeClr val="bg2">
                    <a:lumMod val="25000"/>
                  </a:schemeClr>
                </a:solidFill>
                <a:latin typeface="Gill Sans MT"/>
              </a:rPr>
            </a:br>
            <a:endParaRPr lang="es-ES_tradnl" sz="4267" dirty="0">
              <a:solidFill>
                <a:schemeClr val="bg2">
                  <a:lumMod val="25000"/>
                </a:schemeClr>
              </a:solidFill>
              <a:latin typeface="Gill Sans MT"/>
            </a:endParaRPr>
          </a:p>
        </p:txBody>
      </p:sp>
      <p:sp>
        <p:nvSpPr>
          <p:cNvPr id="107" name="Lorem ipsum dolor sit amet, consectetur adipiscing elit. Ut vitae dolor eu eros auctor venenatis nec eu libero. Cras efficitur risus dolor, in bibendum augue euismod quis. Suspendisse egestas eros leo, at cursus lorem lobortis et. In ut sem dignissim, luctus urna nec, fermentum dui. Nulla suscipit sit amet nisi et blandit. Etiam pellentesque nisl a leo semper euismod. Quisque sit amet sapien varius, aliquam lorem in, cursus urna.…"/>
          <p:cNvSpPr txBox="1"/>
          <p:nvPr/>
        </p:nvSpPr>
        <p:spPr>
          <a:xfrm>
            <a:off x="894079" y="2692653"/>
            <a:ext cx="12729997" cy="10685808"/>
          </a:xfrm>
          <a:prstGeom prst="rect">
            <a:avLst/>
          </a:prstGeom>
          <a:ln w="12700">
            <a:miter lim="400000"/>
          </a:ln>
          <a:extLst>
            <a:ext uri="{C572A759-6A51-4108-AA02-DFA0A04FC94B}">
              <ma14:wrappingTextBoxFlag xmlns="" xmlns:ma14="http://schemas.microsoft.com/office/mac/drawingml/2011/main" val="1"/>
            </a:ext>
          </a:extLst>
        </p:spPr>
        <p:txBody>
          <a:bodyPr wrap="square" lIns="64293" tIns="64293" rIns="64293" bIns="64293">
            <a:spAutoFit/>
          </a:bodyPr>
          <a:lstStyle/>
          <a:p>
            <a:pPr algn="l" defTabSz="711209" hangingPunct="1">
              <a:spcBef>
                <a:spcPts val="2000"/>
              </a:spcBef>
              <a:defRPr sz="2200" b="0">
                <a:latin typeface="Gill Sans MT"/>
                <a:ea typeface="Gill Sans MT"/>
                <a:cs typeface="Gill Sans MT"/>
                <a:sym typeface="Gill Sans MT"/>
              </a:defRPr>
            </a:pPr>
            <a:r>
              <a:rPr lang="es-ES_tradnl" sz="4533" kern="1200" dirty="0">
                <a:solidFill>
                  <a:srgbClr val="70AD47">
                    <a:lumMod val="75000"/>
                  </a:srgbClr>
                </a:solidFill>
                <a:latin typeface="Gill Sans MT"/>
                <a:sym typeface="Gill Sans MT"/>
              </a:rPr>
              <a:t>Qué conseguimos con la desecación:</a:t>
            </a:r>
          </a:p>
          <a:p>
            <a:pPr marL="914411" indent="-914411" algn="l" defTabSz="711209" hangingPunct="1">
              <a:spcBef>
                <a:spcPts val="2000"/>
              </a:spcBef>
              <a:buFont typeface="Wingdings" panose="05000000000000000000" pitchFamily="2" charset="2"/>
              <a:buChar char="Ø"/>
              <a:defRPr sz="2200" b="0">
                <a:latin typeface="Gill Sans MT"/>
                <a:ea typeface="Gill Sans MT"/>
                <a:cs typeface="Gill Sans MT"/>
                <a:sym typeface="Gill Sans MT"/>
              </a:defRPr>
            </a:pPr>
            <a:r>
              <a:rPr lang="es-ES_tradnl" sz="3733" b="0" kern="1200" dirty="0">
                <a:solidFill>
                  <a:srgbClr val="70AD47">
                    <a:lumMod val="50000"/>
                  </a:srgbClr>
                </a:solidFill>
                <a:latin typeface="Gill Sans MT"/>
                <a:sym typeface="Gill Sans MT"/>
              </a:rPr>
              <a:t>Mejora la calidad de la patata</a:t>
            </a:r>
          </a:p>
          <a:p>
            <a:pPr algn="l" defTabSz="711209" hangingPunct="1">
              <a:spcBef>
                <a:spcPts val="2000"/>
              </a:spcBef>
              <a:defRPr sz="2200" b="0">
                <a:latin typeface="Gill Sans MT"/>
                <a:ea typeface="Gill Sans MT"/>
                <a:cs typeface="Gill Sans MT"/>
                <a:sym typeface="Gill Sans MT"/>
              </a:defRPr>
            </a:pPr>
            <a:r>
              <a:rPr lang="es-ES_tradnl" sz="3733" b="0" kern="1200" dirty="0">
                <a:solidFill>
                  <a:srgbClr val="70AD47">
                    <a:lumMod val="75000"/>
                  </a:srgbClr>
                </a:solidFill>
                <a:latin typeface="Gill Sans MT"/>
                <a:sym typeface="Gill Sans MT"/>
              </a:rPr>
              <a:t>	- Controlando el tamaño y peso</a:t>
            </a:r>
          </a:p>
          <a:p>
            <a:pPr algn="l" defTabSz="711209" hangingPunct="1">
              <a:spcBef>
                <a:spcPts val="2000"/>
              </a:spcBef>
              <a:defRPr sz="2200" b="0">
                <a:latin typeface="Gill Sans MT"/>
                <a:ea typeface="Gill Sans MT"/>
                <a:cs typeface="Gill Sans MT"/>
                <a:sym typeface="Gill Sans MT"/>
              </a:defRPr>
            </a:pPr>
            <a:r>
              <a:rPr lang="es-ES_tradnl" sz="3733" b="0" kern="1200" dirty="0">
                <a:solidFill>
                  <a:srgbClr val="70AD47">
                    <a:lumMod val="75000"/>
                  </a:srgbClr>
                </a:solidFill>
                <a:latin typeface="Gill Sans MT"/>
                <a:sym typeface="Gill Sans MT"/>
              </a:rPr>
              <a:t>	- Favorece la formación de la piel</a:t>
            </a:r>
          </a:p>
          <a:p>
            <a:pPr marL="914411" indent="-914411" algn="l" defTabSz="711209" hangingPunct="1">
              <a:spcBef>
                <a:spcPts val="2000"/>
              </a:spcBef>
              <a:buFont typeface="Wingdings" panose="05000000000000000000" pitchFamily="2" charset="2"/>
              <a:buChar char="Ø"/>
              <a:defRPr sz="2200" b="0">
                <a:latin typeface="Gill Sans MT"/>
                <a:ea typeface="Gill Sans MT"/>
                <a:cs typeface="Gill Sans MT"/>
                <a:sym typeface="Gill Sans MT"/>
              </a:defRPr>
            </a:pPr>
            <a:r>
              <a:rPr lang="es-ES_tradnl" sz="3733" b="0" kern="1200" dirty="0">
                <a:solidFill>
                  <a:srgbClr val="70AD47">
                    <a:lumMod val="50000"/>
                  </a:srgbClr>
                </a:solidFill>
                <a:latin typeface="Gill Sans MT"/>
                <a:sym typeface="Gill Sans MT"/>
              </a:rPr>
              <a:t>Facilita la recolección</a:t>
            </a:r>
          </a:p>
          <a:p>
            <a:pPr algn="l" defTabSz="711209" hangingPunct="1">
              <a:spcBef>
                <a:spcPts val="2000"/>
              </a:spcBef>
              <a:defRPr sz="2200" b="0">
                <a:latin typeface="Gill Sans MT"/>
                <a:ea typeface="Gill Sans MT"/>
                <a:cs typeface="Gill Sans MT"/>
                <a:sym typeface="Gill Sans MT"/>
              </a:defRPr>
            </a:pPr>
            <a:r>
              <a:rPr lang="es-ES_tradnl" sz="3733" b="0" kern="1200" dirty="0">
                <a:solidFill>
                  <a:srgbClr val="70AD47">
                    <a:lumMod val="75000"/>
                  </a:srgbClr>
                </a:solidFill>
                <a:latin typeface="Gill Sans MT"/>
                <a:sym typeface="Gill Sans MT"/>
              </a:rPr>
              <a:t>	- Elimina la parte aérea de la patata</a:t>
            </a:r>
          </a:p>
          <a:p>
            <a:pPr algn="l" defTabSz="711209" hangingPunct="1">
              <a:spcBef>
                <a:spcPts val="2000"/>
              </a:spcBef>
              <a:defRPr sz="2200" b="0">
                <a:latin typeface="Gill Sans MT"/>
                <a:ea typeface="Gill Sans MT"/>
                <a:cs typeface="Gill Sans MT"/>
                <a:sym typeface="Gill Sans MT"/>
              </a:defRPr>
            </a:pPr>
            <a:r>
              <a:rPr lang="es-ES_tradnl" sz="3733" b="0" kern="1200" dirty="0">
                <a:solidFill>
                  <a:srgbClr val="70AD47">
                    <a:lumMod val="75000"/>
                  </a:srgbClr>
                </a:solidFill>
                <a:latin typeface="Gill Sans MT"/>
                <a:sym typeface="Gill Sans MT"/>
              </a:rPr>
              <a:t>	- Elimina las malas hierbas</a:t>
            </a:r>
          </a:p>
          <a:p>
            <a:pPr algn="l" defTabSz="711209" hangingPunct="1">
              <a:spcBef>
                <a:spcPts val="2000"/>
              </a:spcBef>
              <a:defRPr sz="2200" b="0">
                <a:latin typeface="Gill Sans MT"/>
                <a:ea typeface="Gill Sans MT"/>
                <a:cs typeface="Gill Sans MT"/>
                <a:sym typeface="Gill Sans MT"/>
              </a:defRPr>
            </a:pPr>
            <a:r>
              <a:rPr lang="es-ES_tradnl" sz="3733" b="0" kern="1200" dirty="0">
                <a:solidFill>
                  <a:srgbClr val="70AD47">
                    <a:lumMod val="75000"/>
                  </a:srgbClr>
                </a:solidFill>
                <a:latin typeface="Gill Sans MT"/>
                <a:sym typeface="Gill Sans MT"/>
              </a:rPr>
              <a:t>	- Facilita la separación de los estolones</a:t>
            </a:r>
          </a:p>
          <a:p>
            <a:pPr algn="l" defTabSz="711209" hangingPunct="1">
              <a:spcBef>
                <a:spcPts val="2000"/>
              </a:spcBef>
              <a:defRPr sz="2200" b="0">
                <a:latin typeface="Gill Sans MT"/>
                <a:ea typeface="Gill Sans MT"/>
                <a:cs typeface="Gill Sans MT"/>
                <a:sym typeface="Gill Sans MT"/>
              </a:defRPr>
            </a:pPr>
            <a:r>
              <a:rPr lang="es-ES_tradnl" sz="3733" b="0" kern="1200" dirty="0">
                <a:solidFill>
                  <a:srgbClr val="70AD47">
                    <a:lumMod val="75000"/>
                  </a:srgbClr>
                </a:solidFill>
                <a:latin typeface="Gill Sans MT"/>
                <a:sym typeface="Gill Sans MT"/>
              </a:rPr>
              <a:t>	- Adelanto de la cosecha</a:t>
            </a:r>
          </a:p>
          <a:p>
            <a:pPr marL="914411" indent="-914411" algn="l" defTabSz="711209" hangingPunct="1">
              <a:spcBef>
                <a:spcPts val="2000"/>
              </a:spcBef>
              <a:buFont typeface="Wingdings" panose="05000000000000000000" pitchFamily="2" charset="2"/>
              <a:buChar char="Ø"/>
              <a:defRPr sz="2200" b="0">
                <a:latin typeface="Gill Sans MT"/>
                <a:ea typeface="Gill Sans MT"/>
                <a:cs typeface="Gill Sans MT"/>
                <a:sym typeface="Gill Sans MT"/>
              </a:defRPr>
            </a:pPr>
            <a:r>
              <a:rPr lang="es-ES_tradnl" sz="3733" b="0" kern="1200" dirty="0">
                <a:solidFill>
                  <a:srgbClr val="70AD47">
                    <a:lumMod val="50000"/>
                  </a:srgbClr>
                </a:solidFill>
                <a:latin typeface="Gill Sans MT"/>
                <a:sym typeface="Gill Sans MT"/>
              </a:rPr>
              <a:t>Favorece la sanidad </a:t>
            </a:r>
            <a:r>
              <a:rPr lang="es-ES_tradnl" sz="3733" b="0" kern="1200" dirty="0" err="1">
                <a:solidFill>
                  <a:srgbClr val="70AD47">
                    <a:lumMod val="50000"/>
                  </a:srgbClr>
                </a:solidFill>
                <a:latin typeface="Gill Sans MT"/>
                <a:sym typeface="Gill Sans MT"/>
              </a:rPr>
              <a:t>post-cosecha</a:t>
            </a:r>
            <a:endParaRPr lang="es-ES_tradnl" sz="3733" b="0" kern="1200" dirty="0">
              <a:solidFill>
                <a:srgbClr val="70AD47">
                  <a:lumMod val="50000"/>
                </a:srgbClr>
              </a:solidFill>
              <a:latin typeface="Gill Sans MT"/>
              <a:sym typeface="Gill Sans MT"/>
            </a:endParaRPr>
          </a:p>
          <a:p>
            <a:pPr algn="l" defTabSz="711209" hangingPunct="1">
              <a:spcBef>
                <a:spcPts val="2000"/>
              </a:spcBef>
              <a:defRPr sz="2200" b="0">
                <a:latin typeface="Gill Sans MT"/>
                <a:ea typeface="Gill Sans MT"/>
                <a:cs typeface="Gill Sans MT"/>
                <a:sym typeface="Gill Sans MT"/>
              </a:defRPr>
            </a:pPr>
            <a:r>
              <a:rPr lang="es-ES_tradnl" sz="3733" b="0" kern="1200" dirty="0">
                <a:solidFill>
                  <a:srgbClr val="70AD47">
                    <a:lumMod val="75000"/>
                  </a:srgbClr>
                </a:solidFill>
                <a:latin typeface="Gill Sans MT"/>
                <a:sym typeface="Gill Sans MT"/>
              </a:rPr>
              <a:t>	- Reduce las infecciones y virus</a:t>
            </a:r>
          </a:p>
          <a:p>
            <a:pPr algn="l" defTabSz="711209" hangingPunct="1">
              <a:spcBef>
                <a:spcPts val="2000"/>
              </a:spcBef>
              <a:defRPr sz="2200" b="0">
                <a:latin typeface="Gill Sans MT"/>
                <a:ea typeface="Gill Sans MT"/>
                <a:cs typeface="Gill Sans MT"/>
                <a:sym typeface="Gill Sans MT"/>
              </a:defRPr>
            </a:pPr>
            <a:endParaRPr lang="es-ES_tradnl" sz="4533" b="0" kern="1200" dirty="0">
              <a:solidFill>
                <a:srgbClr val="E7E6E6">
                  <a:lumMod val="25000"/>
                </a:srgbClr>
              </a:solidFill>
              <a:latin typeface="Gill Sans MT"/>
              <a:sym typeface="Gill Sans MT"/>
            </a:endParaRPr>
          </a:p>
          <a:p>
            <a:pPr algn="just" defTabSz="711209" hangingPunct="1">
              <a:spcBef>
                <a:spcPts val="2000"/>
              </a:spcBef>
              <a:defRPr sz="2200" b="0">
                <a:latin typeface="Gill Sans MT"/>
                <a:ea typeface="Gill Sans MT"/>
                <a:cs typeface="Gill Sans MT"/>
                <a:sym typeface="Gill Sans MT"/>
              </a:defRPr>
            </a:pPr>
            <a:endParaRPr sz="2200" b="0" kern="1200" dirty="0">
              <a:solidFill>
                <a:prstClr val="black"/>
              </a:solidFill>
              <a:latin typeface="Gill Sans MT"/>
              <a:sym typeface="Gill Sans MT"/>
            </a:endParaRPr>
          </a:p>
        </p:txBody>
      </p:sp>
      <p:pic>
        <p:nvPicPr>
          <p:cNvPr id="3" name="Imagen 2" descr="Vista de una roca&#10;&#10;Descripción generada automáticamente con confianza media">
            <a:extLst>
              <a:ext uri="{FF2B5EF4-FFF2-40B4-BE49-F238E27FC236}">
                <a16:creationId xmlns:a16="http://schemas.microsoft.com/office/drawing/2014/main" id="{DF0ECA82-4BE0-6863-BE3E-CCB1F91DBF2D}"/>
              </a:ext>
            </a:extLst>
          </p:cNvPr>
          <p:cNvPicPr>
            <a:picLocks noChangeAspect="1"/>
          </p:cNvPicPr>
          <p:nvPr/>
        </p:nvPicPr>
        <p:blipFill rotWithShape="1">
          <a:blip r:embed="rId3">
            <a:extLst>
              <a:ext uri="{28A0092B-C50C-407E-A947-70E740481C1C}">
                <a14:useLocalDpi xmlns:a14="http://schemas.microsoft.com/office/drawing/2010/main" val="0"/>
              </a:ext>
            </a:extLst>
          </a:blip>
          <a:srcRect l="27223" t="14331" r="31824" b="32669"/>
          <a:stretch/>
        </p:blipFill>
        <p:spPr>
          <a:xfrm>
            <a:off x="12481863" y="3690050"/>
            <a:ext cx="11008061" cy="8000045"/>
          </a:xfrm>
          <a:prstGeom prst="rect">
            <a:avLst/>
          </a:prstGeom>
        </p:spPr>
      </p:pic>
      <p:pic>
        <p:nvPicPr>
          <p:cNvPr id="2" name="Imagen 1">
            <a:extLst>
              <a:ext uri="{FF2B5EF4-FFF2-40B4-BE49-F238E27FC236}">
                <a16:creationId xmlns:a16="http://schemas.microsoft.com/office/drawing/2014/main" id="{6A6DDA2D-3E02-37B5-9E50-D1BE98121F87}"/>
              </a:ext>
            </a:extLst>
          </p:cNvPr>
          <p:cNvPicPr>
            <a:picLocks noChangeAspect="1"/>
          </p:cNvPicPr>
          <p:nvPr/>
        </p:nvPicPr>
        <p:blipFill>
          <a:blip r:embed="rId4"/>
          <a:stretch>
            <a:fillRect/>
          </a:stretch>
        </p:blipFill>
        <p:spPr>
          <a:xfrm>
            <a:off x="261257" y="148306"/>
            <a:ext cx="2967134" cy="1866122"/>
          </a:xfrm>
          <a:prstGeom prst="rect">
            <a:avLst/>
          </a:prstGeom>
        </p:spPr>
      </p:pic>
    </p:spTree>
    <p:extLst>
      <p:ext uri="{BB962C8B-B14F-4D97-AF65-F5344CB8AC3E}">
        <p14:creationId xmlns:p14="http://schemas.microsoft.com/office/powerpoint/2010/main" val="25217515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Lorem ipsum dolor sit amet, consectetur adipiscing elit. Ut vitae dolor eu eros auctor venenatis nec eu libero. Cras efficitur risus dolor, in bibendum augue euismod quis. Suspendisse egestas eros leo, at cursus lorem lobortis et. In ut sem dignissim, luctus urna nec, fermentum dui. Nulla suscipit sit amet nisi et blandit. Etiam pellentesque nisl a leo semper euismod. Quisque sit amet sapien varius, aliquam lorem in, cursus urna.…"/>
          <p:cNvSpPr txBox="1"/>
          <p:nvPr/>
        </p:nvSpPr>
        <p:spPr>
          <a:xfrm>
            <a:off x="1249931" y="3470223"/>
            <a:ext cx="3945973" cy="1494318"/>
          </a:xfrm>
          <a:prstGeom prst="rect">
            <a:avLst/>
          </a:prstGeom>
          <a:ln w="12700">
            <a:miter lim="400000"/>
          </a:ln>
          <a:extLst>
            <a:ext uri="{C572A759-6A51-4108-AA02-DFA0A04FC94B}">
              <ma14:wrappingTextBoxFlag xmlns="" xmlns:ma14="http://schemas.microsoft.com/office/mac/drawingml/2011/main" val="1"/>
            </a:ext>
          </a:extLst>
        </p:spPr>
        <p:txBody>
          <a:bodyPr wrap="square" lIns="64293" tIns="64293" rIns="64293" bIns="64293">
            <a:spAutoFit/>
          </a:bodyPr>
          <a:lstStyle/>
          <a:p>
            <a:pPr algn="just" defTabSz="711209" hangingPunct="1">
              <a:spcBef>
                <a:spcPts val="2000"/>
              </a:spcBef>
              <a:defRPr sz="2200" b="0">
                <a:latin typeface="Gill Sans MT"/>
                <a:ea typeface="Gill Sans MT"/>
                <a:cs typeface="Gill Sans MT"/>
                <a:sym typeface="Gill Sans MT"/>
              </a:defRPr>
            </a:pPr>
            <a:r>
              <a:rPr lang="es-ES" sz="3600" b="0" kern="1200" dirty="0">
                <a:solidFill>
                  <a:prstClr val="black"/>
                </a:solidFill>
                <a:latin typeface="Gill Sans MT"/>
                <a:sym typeface="Gill Sans MT"/>
              </a:rPr>
              <a:t> </a:t>
            </a:r>
          </a:p>
          <a:p>
            <a:pPr algn="just" defTabSz="711209" hangingPunct="1">
              <a:spcBef>
                <a:spcPts val="2000"/>
              </a:spcBef>
              <a:defRPr sz="2200" b="0">
                <a:latin typeface="Gill Sans MT"/>
                <a:ea typeface="Gill Sans MT"/>
                <a:cs typeface="Gill Sans MT"/>
                <a:sym typeface="Gill Sans MT"/>
              </a:defRPr>
            </a:pPr>
            <a:r>
              <a:rPr lang="es-ES" sz="3600" b="0" kern="1200" dirty="0">
                <a:solidFill>
                  <a:prstClr val="black"/>
                </a:solidFill>
                <a:latin typeface="Gill Sans MT"/>
                <a:sym typeface="Gill Sans MT"/>
              </a:rPr>
              <a:t>	</a:t>
            </a:r>
            <a:endParaRPr sz="2200" b="0" kern="1200" dirty="0">
              <a:solidFill>
                <a:prstClr val="black"/>
              </a:solidFill>
              <a:latin typeface="Gill Sans MT"/>
              <a:sym typeface="Gill Sans MT"/>
            </a:endParaRPr>
          </a:p>
        </p:txBody>
      </p:sp>
      <p:sp>
        <p:nvSpPr>
          <p:cNvPr id="15" name="CuadroTexto 14">
            <a:extLst>
              <a:ext uri="{FF2B5EF4-FFF2-40B4-BE49-F238E27FC236}">
                <a16:creationId xmlns:a16="http://schemas.microsoft.com/office/drawing/2014/main" id="{C513E8ED-DE8D-4B26-81C8-833227084F84}"/>
              </a:ext>
            </a:extLst>
          </p:cNvPr>
          <p:cNvSpPr txBox="1"/>
          <p:nvPr/>
        </p:nvSpPr>
        <p:spPr>
          <a:xfrm>
            <a:off x="13798254" y="4222442"/>
            <a:ext cx="8542373" cy="4555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defTabSz="1219215" hangingPunct="1"/>
            <a:r>
              <a:rPr lang="es-ES_tradnl" b="0" kern="1200" dirty="0">
                <a:solidFill>
                  <a:srgbClr val="E7E6E6">
                    <a:lumMod val="25000"/>
                  </a:srgbClr>
                </a:solidFill>
                <a:latin typeface="Gill Sans MT"/>
                <a:ea typeface="+mn-ea"/>
                <a:cs typeface="+mn-cs"/>
              </a:rPr>
              <a:t> </a:t>
            </a:r>
          </a:p>
          <a:p>
            <a:pPr defTabSz="1219215" hangingPunct="1"/>
            <a:endParaRPr lang="es-ES" b="0" kern="1200" dirty="0">
              <a:solidFill>
                <a:srgbClr val="E7E6E6">
                  <a:lumMod val="25000"/>
                </a:srgbClr>
              </a:solidFill>
              <a:latin typeface="Gill Sans MT"/>
              <a:ea typeface="+mn-ea"/>
              <a:cs typeface="+mn-cs"/>
            </a:endParaRPr>
          </a:p>
          <a:p>
            <a:pPr algn="l" defTabSz="711209" hangingPunct="1">
              <a:spcBef>
                <a:spcPts val="2000"/>
              </a:spcBef>
              <a:defRPr sz="2200" b="0">
                <a:latin typeface="Gill Sans MT"/>
                <a:ea typeface="Gill Sans MT"/>
                <a:cs typeface="Gill Sans MT"/>
                <a:sym typeface="Gill Sans MT"/>
              </a:defRPr>
            </a:pPr>
            <a:r>
              <a:rPr lang="es-ES_tradnl" sz="4267" b="0" kern="1200" dirty="0">
                <a:solidFill>
                  <a:srgbClr val="70AD47">
                    <a:lumMod val="50000"/>
                  </a:srgbClr>
                </a:solidFill>
                <a:latin typeface="Gill Sans MT"/>
                <a:sym typeface="Gill Sans MT"/>
              </a:rPr>
              <a:t>Formulación </a:t>
            </a:r>
            <a:r>
              <a:rPr lang="es-ES_tradnl" sz="4267" kern="1200" dirty="0">
                <a:solidFill>
                  <a:srgbClr val="70AD47">
                    <a:lumMod val="50000"/>
                  </a:srgbClr>
                </a:solidFill>
                <a:latin typeface="Gill Sans MT"/>
                <a:sym typeface="Gill Sans MT"/>
              </a:rPr>
              <a:t>Novedosa </a:t>
            </a:r>
            <a:r>
              <a:rPr lang="es-ES_tradnl" sz="4267" b="0" kern="1200" dirty="0">
                <a:solidFill>
                  <a:srgbClr val="70AD47">
                    <a:lumMod val="50000"/>
                  </a:srgbClr>
                </a:solidFill>
                <a:latin typeface="Gill Sans MT"/>
                <a:sym typeface="Gill Sans MT"/>
              </a:rPr>
              <a:t>y</a:t>
            </a:r>
            <a:r>
              <a:rPr lang="es-ES_tradnl" sz="4267" kern="1200" dirty="0">
                <a:solidFill>
                  <a:srgbClr val="70AD47">
                    <a:lumMod val="50000"/>
                  </a:srgbClr>
                </a:solidFill>
                <a:latin typeface="Gill Sans MT"/>
                <a:sym typeface="Gill Sans MT"/>
              </a:rPr>
              <a:t> Exclusiva </a:t>
            </a:r>
            <a:r>
              <a:rPr lang="es-ES_tradnl" sz="4267" b="0" kern="1200" dirty="0">
                <a:solidFill>
                  <a:srgbClr val="70AD47">
                    <a:lumMod val="50000"/>
                  </a:srgbClr>
                </a:solidFill>
                <a:latin typeface="Gill Sans MT"/>
                <a:sym typeface="Gill Sans MT"/>
              </a:rPr>
              <a:t>con </a:t>
            </a:r>
            <a:r>
              <a:rPr lang="es-ES_tradnl" sz="4267" b="0" kern="1200" dirty="0" err="1">
                <a:solidFill>
                  <a:srgbClr val="70AD47">
                    <a:lumMod val="50000"/>
                  </a:srgbClr>
                </a:solidFill>
                <a:latin typeface="Gill Sans MT"/>
                <a:sym typeface="Gill Sans MT"/>
              </a:rPr>
              <a:t>coformulantes</a:t>
            </a:r>
            <a:r>
              <a:rPr lang="es-ES_tradnl" sz="4267" b="0" kern="1200" dirty="0">
                <a:solidFill>
                  <a:srgbClr val="70AD47">
                    <a:lumMod val="50000"/>
                  </a:srgbClr>
                </a:solidFill>
                <a:latin typeface="Gill Sans MT"/>
                <a:sym typeface="Gill Sans MT"/>
              </a:rPr>
              <a:t> y coadyuvantes de origen vegetal ya incorporados.</a:t>
            </a:r>
          </a:p>
          <a:p>
            <a:pPr algn="l" defTabSz="711209" hangingPunct="1">
              <a:spcBef>
                <a:spcPts val="2000"/>
              </a:spcBef>
              <a:defRPr sz="2200" b="0">
                <a:latin typeface="Gill Sans MT"/>
                <a:ea typeface="Gill Sans MT"/>
                <a:cs typeface="Gill Sans MT"/>
                <a:sym typeface="Gill Sans MT"/>
              </a:defRPr>
            </a:pPr>
            <a:endParaRPr lang="es-ES_tradnl" sz="2933" b="0" kern="1200" dirty="0">
              <a:solidFill>
                <a:prstClr val="black">
                  <a:lumMod val="85000"/>
                  <a:lumOff val="15000"/>
                </a:prstClr>
              </a:solidFill>
              <a:latin typeface="Gill Sans MT"/>
              <a:sym typeface="Gill Sans MT"/>
            </a:endParaRPr>
          </a:p>
          <a:p>
            <a:pPr defTabSz="821541"/>
            <a:endParaRPr lang="es-ES" kern="1200" dirty="0"/>
          </a:p>
        </p:txBody>
      </p:sp>
      <p:graphicFrame>
        <p:nvGraphicFramePr>
          <p:cNvPr id="9" name="Tabla 8">
            <a:extLst>
              <a:ext uri="{FF2B5EF4-FFF2-40B4-BE49-F238E27FC236}">
                <a16:creationId xmlns:a16="http://schemas.microsoft.com/office/drawing/2014/main" id="{4036FDB2-4121-472E-BC0E-488EE7169E56}"/>
              </a:ext>
            </a:extLst>
          </p:cNvPr>
          <p:cNvGraphicFramePr>
            <a:graphicFrameLocks noGrp="1"/>
          </p:cNvGraphicFramePr>
          <p:nvPr/>
        </p:nvGraphicFramePr>
        <p:xfrm>
          <a:off x="714963" y="4546125"/>
          <a:ext cx="10506379" cy="3908496"/>
        </p:xfrm>
        <a:graphic>
          <a:graphicData uri="http://schemas.openxmlformats.org/drawingml/2006/table">
            <a:tbl>
              <a:tblPr/>
              <a:tblGrid>
                <a:gridCol w="3661163">
                  <a:extLst>
                    <a:ext uri="{9D8B030D-6E8A-4147-A177-3AD203B41FA5}">
                      <a16:colId xmlns:a16="http://schemas.microsoft.com/office/drawing/2014/main" val="2717233145"/>
                    </a:ext>
                  </a:extLst>
                </a:gridCol>
                <a:gridCol w="6845216">
                  <a:extLst>
                    <a:ext uri="{9D8B030D-6E8A-4147-A177-3AD203B41FA5}">
                      <a16:colId xmlns:a16="http://schemas.microsoft.com/office/drawing/2014/main" val="1831348050"/>
                    </a:ext>
                  </a:extLst>
                </a:gridCol>
              </a:tblGrid>
              <a:tr h="1969112">
                <a:tc>
                  <a:txBody>
                    <a:bodyPr/>
                    <a:lstStyle/>
                    <a:p>
                      <a:pPr algn="l" rtl="0" fontAlgn="ctr"/>
                      <a:r>
                        <a:rPr lang="es-ES" sz="3200" b="1" i="0" u="none" strike="noStrike" dirty="0">
                          <a:solidFill>
                            <a:srgbClr val="FFFFFF"/>
                          </a:solidFill>
                          <a:effectLst/>
                          <a:latin typeface="Gill Sans MT" panose="020B0502020104020203" pitchFamily="34" charset="0"/>
                        </a:rPr>
                        <a:t>Composición </a:t>
                      </a:r>
                    </a:p>
                  </a:txBody>
                  <a:tcPr marL="18392" marR="18392" marT="1839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rtl="0" fontAlgn="ctr"/>
                      <a:endParaRPr lang="es-ES" sz="3200" b="0" i="0" u="none" strike="noStrike" dirty="0">
                        <a:solidFill>
                          <a:srgbClr val="3B3838"/>
                        </a:solidFill>
                        <a:effectLst/>
                        <a:latin typeface="Gill Sans MT" panose="020B0502020104020203" pitchFamily="34" charset="0"/>
                      </a:endParaRPr>
                    </a:p>
                    <a:p>
                      <a:pPr algn="l" rtl="0" fontAlgn="ctr"/>
                      <a:r>
                        <a:rPr lang="es-ES" sz="3200" b="0" i="0" u="none" strike="noStrike" dirty="0" err="1">
                          <a:solidFill>
                            <a:srgbClr val="3B3838"/>
                          </a:solidFill>
                          <a:effectLst/>
                          <a:latin typeface="Gill Sans MT" panose="020B0502020104020203" pitchFamily="34" charset="0"/>
                        </a:rPr>
                        <a:t>Piraflufen-etil</a:t>
                      </a:r>
                      <a:r>
                        <a:rPr lang="es-ES" sz="3200" b="0" i="0" u="none" strike="noStrike" dirty="0">
                          <a:solidFill>
                            <a:srgbClr val="3B3838"/>
                          </a:solidFill>
                          <a:effectLst/>
                          <a:latin typeface="Gill Sans MT" panose="020B0502020104020203" pitchFamily="34" charset="0"/>
                        </a:rPr>
                        <a:t> 1,06% </a:t>
                      </a:r>
                    </a:p>
                    <a:p>
                      <a:pPr algn="l" rtl="0" fontAlgn="ctr"/>
                      <a:r>
                        <a:rPr lang="es-ES" sz="3200" b="0" i="0" u="none" strike="noStrike" dirty="0">
                          <a:solidFill>
                            <a:srgbClr val="3B3838"/>
                          </a:solidFill>
                          <a:effectLst/>
                          <a:latin typeface="Gill Sans MT" panose="020B0502020104020203" pitchFamily="34" charset="0"/>
                        </a:rPr>
                        <a:t>+ </a:t>
                      </a:r>
                      <a:r>
                        <a:rPr lang="es-ES" sz="3200" b="1" i="0" u="none" strike="noStrike" dirty="0">
                          <a:solidFill>
                            <a:srgbClr val="3B3838"/>
                          </a:solidFill>
                          <a:effectLst/>
                          <a:latin typeface="Gill Sans MT" panose="020B0502020104020203" pitchFamily="34" charset="0"/>
                        </a:rPr>
                        <a:t>Coadyuvante de origen vegetal</a:t>
                      </a:r>
                    </a:p>
                    <a:p>
                      <a:pPr algn="l" rtl="0" fontAlgn="ctr"/>
                      <a:endParaRPr lang="es-ES" sz="3200" b="1" i="0" u="none" strike="noStrike" dirty="0">
                        <a:solidFill>
                          <a:srgbClr val="3B3838"/>
                        </a:solidFill>
                        <a:effectLst/>
                        <a:latin typeface="Gill Sans MT" panose="020B0502020104020203" pitchFamily="34" charset="0"/>
                      </a:endParaRPr>
                    </a:p>
                  </a:txBody>
                  <a:tcPr marL="18392" marR="18392" marT="183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69625148"/>
                  </a:ext>
                </a:extLst>
              </a:tr>
              <a:tr h="715880">
                <a:tc>
                  <a:txBody>
                    <a:bodyPr/>
                    <a:lstStyle/>
                    <a:p>
                      <a:pPr algn="l" rtl="0" fontAlgn="ctr"/>
                      <a:r>
                        <a:rPr lang="es-ES" sz="3200" b="1" i="0" u="none" strike="noStrike" dirty="0">
                          <a:solidFill>
                            <a:srgbClr val="FFFFFF"/>
                          </a:solidFill>
                          <a:effectLst/>
                          <a:latin typeface="Gill Sans MT" panose="020B0502020104020203" pitchFamily="34" charset="0"/>
                        </a:rPr>
                        <a:t>Formulación</a:t>
                      </a:r>
                    </a:p>
                  </a:txBody>
                  <a:tcPr marL="18392" marR="18392" marT="18392"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rtl="0" fontAlgn="ctr"/>
                      <a:r>
                        <a:rPr lang="es-ES" sz="3200" b="0" i="0" u="none" strike="noStrike" dirty="0">
                          <a:solidFill>
                            <a:srgbClr val="3B3838"/>
                          </a:solidFill>
                          <a:effectLst/>
                          <a:latin typeface="Gill Sans MT" panose="020B0502020104020203" pitchFamily="34" charset="0"/>
                        </a:rPr>
                        <a:t>Concentrado emulsionable (EC)</a:t>
                      </a:r>
                    </a:p>
                  </a:txBody>
                  <a:tcPr marL="18392" marR="18392" marT="183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32686137"/>
                  </a:ext>
                </a:extLst>
              </a:tr>
              <a:tr h="611752">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s-ES" sz="3200" b="1" i="0" u="none" strike="noStrike" dirty="0">
                          <a:solidFill>
                            <a:srgbClr val="FFFFFF"/>
                          </a:solidFill>
                          <a:effectLst/>
                          <a:latin typeface="Gill Sans MT" panose="020B0502020104020203" pitchFamily="34" charset="0"/>
                        </a:rPr>
                        <a:t>Modo de Acción</a:t>
                      </a:r>
                    </a:p>
                  </a:txBody>
                  <a:tcPr marL="18392" marR="18392" marT="18392"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rtl="0" fontAlgn="t"/>
                      <a:r>
                        <a:rPr lang="es-ES" sz="3200" b="0" i="0" u="none" strike="noStrike" kern="1200" dirty="0">
                          <a:solidFill>
                            <a:srgbClr val="3B3838"/>
                          </a:solidFill>
                          <a:effectLst/>
                          <a:latin typeface="Gill Sans MT" panose="020B0502020104020203" pitchFamily="34" charset="0"/>
                          <a:ea typeface="+mn-ea"/>
                          <a:cs typeface="+mn-cs"/>
                        </a:rPr>
                        <a:t> HRAC-14</a:t>
                      </a:r>
                    </a:p>
                  </a:txBody>
                  <a:tcPr marL="18392" marR="18392" marT="1839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13128070"/>
                  </a:ext>
                </a:extLst>
              </a:tr>
              <a:tr h="611752">
                <a:tc>
                  <a:txBody>
                    <a:bodyPr/>
                    <a:lstStyle/>
                    <a:p>
                      <a:pPr algn="l" rtl="0" fontAlgn="t"/>
                      <a:r>
                        <a:rPr lang="es-ES" sz="3200" b="1" i="0" u="none" strike="noStrike" dirty="0" err="1">
                          <a:solidFill>
                            <a:srgbClr val="FFFFFF"/>
                          </a:solidFill>
                          <a:effectLst/>
                          <a:latin typeface="Gill Sans MT" panose="020B0502020104020203" pitchFamily="34" charset="0"/>
                        </a:rPr>
                        <a:t>Nº</a:t>
                      </a:r>
                      <a:r>
                        <a:rPr lang="es-ES" sz="3200" b="1" i="0" u="none" strike="noStrike" dirty="0">
                          <a:solidFill>
                            <a:srgbClr val="FFFFFF"/>
                          </a:solidFill>
                          <a:effectLst/>
                          <a:latin typeface="Gill Sans MT" panose="020B0502020104020203" pitchFamily="34" charset="0"/>
                        </a:rPr>
                        <a:t> de registro</a:t>
                      </a:r>
                    </a:p>
                  </a:txBody>
                  <a:tcPr marL="18392" marR="18392" marT="18392" marB="0">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rtl="0" fontAlgn="t"/>
                      <a:r>
                        <a:rPr lang="es-ES" sz="3200" b="0" i="0" u="none" strike="noStrike" dirty="0">
                          <a:solidFill>
                            <a:srgbClr val="3B3838"/>
                          </a:solidFill>
                          <a:effectLst/>
                          <a:latin typeface="Gill Sans MT" panose="020B0502020104020203" pitchFamily="34" charset="0"/>
                        </a:rPr>
                        <a:t>ES-01431</a:t>
                      </a:r>
                    </a:p>
                  </a:txBody>
                  <a:tcPr marL="18392" marR="18392" marT="1839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61483778"/>
                  </a:ext>
                </a:extLst>
              </a:tr>
            </a:tbl>
          </a:graphicData>
        </a:graphic>
      </p:graphicFrame>
      <p:sp>
        <p:nvSpPr>
          <p:cNvPr id="3" name="CuadroTexto 2">
            <a:extLst>
              <a:ext uri="{FF2B5EF4-FFF2-40B4-BE49-F238E27FC236}">
                <a16:creationId xmlns:a16="http://schemas.microsoft.com/office/drawing/2014/main" id="{21A7469B-285C-25AB-3B42-F354492024B4}"/>
              </a:ext>
            </a:extLst>
          </p:cNvPr>
          <p:cNvSpPr txBox="1"/>
          <p:nvPr/>
        </p:nvSpPr>
        <p:spPr>
          <a:xfrm>
            <a:off x="2300985" y="2239116"/>
            <a:ext cx="9891016" cy="1077218"/>
          </a:xfrm>
          <a:prstGeom prst="rect">
            <a:avLst/>
          </a:prstGeom>
          <a:noFill/>
        </p:spPr>
        <p:txBody>
          <a:bodyPr wrap="square" rtlCol="0">
            <a:spAutoFit/>
          </a:bodyPr>
          <a:lstStyle/>
          <a:p>
            <a:pPr algn="l" defTabSz="1219215" hangingPunct="1"/>
            <a:r>
              <a:rPr lang="es-ES_tradnl" sz="6400" kern="1200" dirty="0">
                <a:solidFill>
                  <a:srgbClr val="70AD47">
                    <a:lumMod val="75000"/>
                  </a:srgbClr>
                </a:solidFill>
                <a:latin typeface="Gill Sans MT"/>
                <a:ea typeface="+mn-ea"/>
                <a:cs typeface="+mn-cs"/>
              </a:rPr>
              <a:t>Desecante y Herbicida:</a:t>
            </a:r>
            <a:endParaRPr lang="es-ES" sz="6400" b="0" kern="1200" dirty="0">
              <a:solidFill>
                <a:srgbClr val="70AD47">
                  <a:lumMod val="75000"/>
                </a:srgbClr>
              </a:solidFill>
              <a:latin typeface="Calibri" panose="020F0502020204030204"/>
              <a:ea typeface="+mn-ea"/>
              <a:cs typeface="+mn-cs"/>
            </a:endParaRPr>
          </a:p>
        </p:txBody>
      </p:sp>
      <p:pic>
        <p:nvPicPr>
          <p:cNvPr id="14" name="Imagen 13" descr="Imagen que contiene interior, artículos, botella, loción&#10;&#10;Descripción generada automáticamente">
            <a:extLst>
              <a:ext uri="{FF2B5EF4-FFF2-40B4-BE49-F238E27FC236}">
                <a16:creationId xmlns:a16="http://schemas.microsoft.com/office/drawing/2014/main" id="{7E6336E3-18AA-DF88-EF4A-49552A016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8208" y="9426495"/>
            <a:ext cx="1783365" cy="4289507"/>
          </a:xfrm>
          <a:prstGeom prst="rect">
            <a:avLst/>
          </a:prstGeom>
        </p:spPr>
      </p:pic>
      <p:pic>
        <p:nvPicPr>
          <p:cNvPr id="5" name="Imagen 4" descr="Interfaz de usuario gráfica&#10;&#10;Descripción generada automáticamente">
            <a:extLst>
              <a:ext uri="{FF2B5EF4-FFF2-40B4-BE49-F238E27FC236}">
                <a16:creationId xmlns:a16="http://schemas.microsoft.com/office/drawing/2014/main" id="{67F47979-5B45-AC4E-79F6-811B016CE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241" y="8841671"/>
            <a:ext cx="4360408" cy="4360408"/>
          </a:xfrm>
          <a:prstGeom prst="rect">
            <a:avLst/>
          </a:prstGeom>
        </p:spPr>
      </p:pic>
      <p:pic>
        <p:nvPicPr>
          <p:cNvPr id="6" name="Imagen 5" descr="Imagen que contiene Gráfico&#10;&#10;Descripción generada automáticamente">
            <a:extLst>
              <a:ext uri="{FF2B5EF4-FFF2-40B4-BE49-F238E27FC236}">
                <a16:creationId xmlns:a16="http://schemas.microsoft.com/office/drawing/2014/main" id="{810FF015-0ADD-40E1-F9C3-F7DB7AB27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6657" y="1567261"/>
            <a:ext cx="5675555" cy="4013984"/>
          </a:xfrm>
          <a:prstGeom prst="rect">
            <a:avLst/>
          </a:prstGeom>
        </p:spPr>
      </p:pic>
      <p:pic>
        <p:nvPicPr>
          <p:cNvPr id="2" name="Imagen 1">
            <a:extLst>
              <a:ext uri="{FF2B5EF4-FFF2-40B4-BE49-F238E27FC236}">
                <a16:creationId xmlns:a16="http://schemas.microsoft.com/office/drawing/2014/main" id="{B9FB22F8-B5CC-44F7-1C08-17A28C8017DB}"/>
              </a:ext>
            </a:extLst>
          </p:cNvPr>
          <p:cNvPicPr>
            <a:picLocks noChangeAspect="1"/>
          </p:cNvPicPr>
          <p:nvPr/>
        </p:nvPicPr>
        <p:blipFill>
          <a:blip r:embed="rId6"/>
          <a:stretch>
            <a:fillRect/>
          </a:stretch>
        </p:blipFill>
        <p:spPr>
          <a:xfrm>
            <a:off x="429208" y="133089"/>
            <a:ext cx="2967134" cy="1866122"/>
          </a:xfrm>
          <a:prstGeom prst="rect">
            <a:avLst/>
          </a:prstGeom>
        </p:spPr>
      </p:pic>
    </p:spTree>
    <p:extLst>
      <p:ext uri="{BB962C8B-B14F-4D97-AF65-F5344CB8AC3E}">
        <p14:creationId xmlns:p14="http://schemas.microsoft.com/office/powerpoint/2010/main" val="24660335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Presentación Blackjak enero 2012">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rgbClr val="FFFFFF"/>
        </a:solidFill>
        <a:solidFill>
          <a:srgbClr val="FFFFFF"/>
        </a:solidFill>
        <a:solidFill>
          <a:srgbClr val="FFFFFF"/>
        </a:solidFill>
      </a:fillStyleLst>
      <a:lnStyleLst>
        <a:ln>
          <a:solidFill>
            <a:srgbClr val="000000"/>
          </a:solidFill>
        </a:ln>
        <a:ln>
          <a:solidFill>
            <a:srgbClr val="000000"/>
          </a:solidFill>
        </a:ln>
        <a:ln>
          <a:solidFill>
            <a:srgbClr val="000000"/>
          </a:solidFill>
        </a:ln>
      </a:lnStyleLst>
      <a:effectStyleLst>
        <a:effectStyle>
          <a:effectLst/>
        </a:effectStyle>
        <a:effectStyle>
          <a:effectLst/>
        </a:effectStyle>
        <a:effectStyle>
          <a:effectLst/>
        </a:effectStyle>
      </a:effectStyleLst>
      <a:bgFillStyleLst>
        <a:solidFill>
          <a:srgbClr val="FFFFFF"/>
        </a:solidFill>
        <a:solidFill>
          <a:srgbClr val="FFFFFF"/>
        </a:solidFill>
        <a:solidFill>
          <a:srgbClr val="FFFFFF"/>
        </a:soli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B715C6031B2D842B066C0D0E772D13D" ma:contentTypeVersion="15" ma:contentTypeDescription="Crear nuevo documento." ma:contentTypeScope="" ma:versionID="2d29f216ba23d992cca85ee038a1af9c">
  <xsd:schema xmlns:xsd="http://www.w3.org/2001/XMLSchema" xmlns:xs="http://www.w3.org/2001/XMLSchema" xmlns:p="http://schemas.microsoft.com/office/2006/metadata/properties" xmlns:ns2="bd2a7a28-a34e-43a6-9bdc-c774ac94ca44" xmlns:ns3="f2732a9b-4a53-43ae-a0a1-3b6df628d52e" xmlns:ns4="69182fcc-b716-43a2-9c2f-5e723afd06e9" targetNamespace="http://schemas.microsoft.com/office/2006/metadata/properties" ma:root="true" ma:fieldsID="6b48fa0a329331c0fe1be5d652c046ae" ns2:_="" ns3:_="" ns4:_="">
    <xsd:import namespace="bd2a7a28-a34e-43a6-9bdc-c774ac94ca44"/>
    <xsd:import namespace="f2732a9b-4a53-43ae-a0a1-3b6df628d52e"/>
    <xsd:import namespace="69182fcc-b716-43a2-9c2f-5e723afd06e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MediaServiceObjectDetectorVersions" minOccurs="0"/>
                <xsd:element ref="ns3:MediaServiceSearchProperties" minOccurs="0"/>
                <xsd:element ref="ns3:MediaServiceGenerationTime" minOccurs="0"/>
                <xsd:element ref="ns3:MediaServiceEventHashCode"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2a7a28-a34e-43a6-9bdc-c774ac94ca44"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3" nillable="true" ma:displayName="Taxonomy Catch All Column" ma:hidden="true" ma:list="{b04a41ab-01ec-4a43-b7a9-c8bd73d61854}" ma:internalName="TaxCatchAll" ma:showField="CatchAllData" ma:web="bd2a7a28-a34e-43a6-9bdc-c774ac94ca4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732a9b-4a53-43ae-a0a1-3b6df628d52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ecb1254-a76e-46ec-97f8-96857e7d9d76"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182fcc-b716-43a2-9c2f-5e723afd06e9"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bd2a7a28-a34e-43a6-9bdc-c774ac94ca44">INTRSIPCAM-949287589-1999</_dlc_DocId>
    <_dlc_DocIdUrl xmlns="bd2a7a28-a34e-43a6-9bdc-c774ac94ca44">
      <Url>https://sipinagra.sharepoint.com/DocSites/06Site/_layouts/15/DocIdRedir.aspx?ID=INTRSIPCAM-949287589-1999</Url>
      <Description>INTRSIPCAM-949287589-1999</Description>
    </_dlc_DocIdUrl>
    <TaxCatchAll xmlns="bd2a7a28-a34e-43a6-9bdc-c774ac94ca44" xsi:nil="true"/>
    <lcf76f155ced4ddcb4097134ff3c332f xmlns="f2732a9b-4a53-43ae-a0a1-3b6df628d52e">
      <Terms xmlns="http://schemas.microsoft.com/office/infopath/2007/PartnerControls"/>
    </lcf76f155ced4ddcb4097134ff3c332f>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D4522-A647-4833-9214-D3A5431F1F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2a7a28-a34e-43a6-9bdc-c774ac94ca44"/>
    <ds:schemaRef ds:uri="f2732a9b-4a53-43ae-a0a1-3b6df628d52e"/>
    <ds:schemaRef ds:uri="69182fcc-b716-43a2-9c2f-5e723afd0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A78302-313E-412A-8171-317C63993A2B}">
  <ds:schemaRefs>
    <ds:schemaRef ds:uri="http://schemas.microsoft.com/office/2006/metadata/properties"/>
    <ds:schemaRef ds:uri="http://schemas.microsoft.com/office/infopath/2007/PartnerControls"/>
    <ds:schemaRef ds:uri="bd2a7a28-a34e-43a6-9bdc-c774ac94ca44"/>
    <ds:schemaRef ds:uri="68e0a184-4bbd-456d-b239-0a2b59f35cde"/>
    <ds:schemaRef ds:uri="f2732a9b-4a53-43ae-a0a1-3b6df628d52e"/>
  </ds:schemaRefs>
</ds:datastoreItem>
</file>

<file path=customXml/itemProps3.xml><?xml version="1.0" encoding="utf-8"?>
<ds:datastoreItem xmlns:ds="http://schemas.openxmlformats.org/officeDocument/2006/customXml" ds:itemID="{580A02D4-93AF-4BC9-ABF1-439B8DCC5979}">
  <ds:schemaRefs>
    <ds:schemaRef ds:uri="http://schemas.microsoft.com/sharepoint/events"/>
  </ds:schemaRefs>
</ds:datastoreItem>
</file>

<file path=customXml/itemProps4.xml><?xml version="1.0" encoding="utf-8"?>
<ds:datastoreItem xmlns:ds="http://schemas.openxmlformats.org/officeDocument/2006/customXml" ds:itemID="{3D81457C-B251-4217-BA11-E0D604E742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5951</TotalTime>
  <Words>1348</Words>
  <Application>Microsoft Office PowerPoint</Application>
  <PresentationFormat>Personalizado</PresentationFormat>
  <Paragraphs>195</Paragraphs>
  <Slides>30</Slides>
  <Notes>7</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30</vt:i4>
      </vt:variant>
    </vt:vector>
  </HeadingPairs>
  <TitlesOfParts>
    <vt:vector size="43" baseType="lpstr">
      <vt:lpstr>Arial</vt:lpstr>
      <vt:lpstr>Arial Black</vt:lpstr>
      <vt:lpstr>Calibri</vt:lpstr>
      <vt:lpstr>Calibri Light</vt:lpstr>
      <vt:lpstr>Gill Sans</vt:lpstr>
      <vt:lpstr>Gill Sans MT</vt:lpstr>
      <vt:lpstr>Helvetica Neue</vt:lpstr>
      <vt:lpstr>Helvetica Neue Light</vt:lpstr>
      <vt:lpstr>Helvetica Neue Medium</vt:lpstr>
      <vt:lpstr>Wingdings</vt:lpstr>
      <vt:lpstr>White</vt:lpstr>
      <vt:lpstr>1_Presentación Blackjak enero 2012</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¿Qué es        ?</vt:lpstr>
      <vt:lpstr>          vs  EL MEJOR DE LOS HUMATOS</vt:lpstr>
      <vt:lpstr>MATERIAS HÚMICA ACTIVAS                                 </vt:lpstr>
      <vt:lpstr>Presentación de PowerPoint</vt:lpstr>
      <vt:lpstr>Presentación de PowerPoint</vt:lpstr>
      <vt:lpstr>Presentación de PowerPoint</vt:lpstr>
      <vt:lpstr>¿Qué es ISERAN?  </vt:lpstr>
      <vt:lpstr>¿Qué es ISERAN?  </vt:lpstr>
      <vt:lpstr>¿Qué es ISERAN?  </vt:lpstr>
      <vt:lpstr>¿Qué es ISERAN?  </vt:lpstr>
      <vt:lpstr>¿Qué es ISERAN?  </vt:lpstr>
      <vt:lpstr>¡</vt:lpstr>
      <vt:lpstr>¡</vt:lpstr>
      <vt:lpstr>Presentación de PowerPoint</vt:lpstr>
      <vt:lpstr>¡</vt:lpstr>
      <vt:lpstr>¡</vt:lpstr>
      <vt:lpstr>¡</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Patricia De Blas Martín</dc:creator>
  <cp:lastModifiedBy>Patricia De Blas Martín</cp:lastModifiedBy>
  <cp:revision>18</cp:revision>
  <dcterms:modified xsi:type="dcterms:W3CDTF">2025-02-10T13:17:38Z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118000</vt:r8>
  </property>
  <property fmtid="{D5CDD505-2E9C-101B-9397-08002B2CF9AE}" pid="3" name="_dlc_DocIdItemGuid">
    <vt:lpwstr>2942615d-7dc2-4087-8c73-74131dafeccd</vt:lpwstr>
  </property>
  <property fmtid="{D5CDD505-2E9C-101B-9397-08002B2CF9AE}" pid="4" name="MediaServiceImageTags">
    <vt:lpwstr/>
  </property>
  <property fmtid="{D5CDD505-2E9C-101B-9397-08002B2CF9AE}" pid="5" name="ContentTypeId">
    <vt:lpwstr>0x0101003B715C6031B2D842B066C0D0E772D13D</vt:lpwstr>
  </property>
</Properties>
</file>