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58" r:id="rId6"/>
  </p:sldMasterIdLst>
  <p:notesMasterIdLst>
    <p:notesMasterId r:id="rId35"/>
  </p:notesMasterIdLst>
  <p:sldIdLst>
    <p:sldId id="256" r:id="rId7"/>
    <p:sldId id="3335" r:id="rId8"/>
    <p:sldId id="3318" r:id="rId9"/>
    <p:sldId id="3297" r:id="rId10"/>
    <p:sldId id="278" r:id="rId11"/>
    <p:sldId id="356" r:id="rId12"/>
    <p:sldId id="351" r:id="rId13"/>
    <p:sldId id="3799" r:id="rId14"/>
    <p:sldId id="3797" r:id="rId15"/>
    <p:sldId id="354" r:id="rId16"/>
    <p:sldId id="1169" r:id="rId17"/>
    <p:sldId id="312" r:id="rId18"/>
    <p:sldId id="3798" r:id="rId19"/>
    <p:sldId id="257" r:id="rId20"/>
    <p:sldId id="258" r:id="rId21"/>
    <p:sldId id="259" r:id="rId22"/>
    <p:sldId id="260" r:id="rId23"/>
    <p:sldId id="274" r:id="rId24"/>
    <p:sldId id="275" r:id="rId25"/>
    <p:sldId id="300" r:id="rId26"/>
    <p:sldId id="315" r:id="rId27"/>
    <p:sldId id="285" r:id="rId28"/>
    <p:sldId id="298" r:id="rId29"/>
    <p:sldId id="299" r:id="rId30"/>
    <p:sldId id="3809" r:id="rId31"/>
    <p:sldId id="3808" r:id="rId32"/>
    <p:sldId id="3807" r:id="rId33"/>
    <p:sldId id="30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246"/>
    <a:srgbClr val="157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53B56-BD16-49AF-B55B-6E63B4065F8F}" v="15" dt="2025-02-03T12:46:57.68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705" autoAdjust="0"/>
  </p:normalViewPr>
  <p:slideViewPr>
    <p:cSldViewPr snapToGrid="0" snapToObjects="1">
      <p:cViewPr varScale="1">
        <p:scale>
          <a:sx n="52" d="100"/>
          <a:sy n="52" d="100"/>
        </p:scale>
        <p:origin x="876" y="186"/>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png"/><Relationship Id="rId4"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9.pn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image" Target="../media/image23.jpe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D88FB-9DBF-4CD9-99EC-2166BF1F0C30}" type="doc">
      <dgm:prSet loTypeId="urn:microsoft.com/office/officeart/2008/layout/CircularPictureCallout" loCatId="picture" qsTypeId="urn:microsoft.com/office/officeart/2005/8/quickstyle/3d3" qsCatId="3D" csTypeId="urn:microsoft.com/office/officeart/2005/8/colors/accent1_2" csCatId="accent1" phldr="1"/>
      <dgm:spPr/>
      <dgm:t>
        <a:bodyPr/>
        <a:lstStyle/>
        <a:p>
          <a:endParaRPr lang="en-US"/>
        </a:p>
      </dgm:t>
    </dgm:pt>
    <dgm:pt modelId="{EDF2B77D-1B45-4D3F-906C-E505ACA9B481}">
      <dgm:prSet/>
      <dgm:spPr/>
      <dgm:t>
        <a:bodyPr/>
        <a:lstStyle/>
        <a:p>
          <a:endParaRPr lang="en-US"/>
        </a:p>
      </dgm:t>
    </dgm:pt>
    <dgm:pt modelId="{C0A5E238-D2AD-448B-9C43-192A71E97192}" type="parTrans" cxnId="{4A45091D-8EFC-4BE4-9F08-ADADFEFB5FD9}">
      <dgm:prSet/>
      <dgm:spPr/>
      <dgm:t>
        <a:bodyPr/>
        <a:lstStyle/>
        <a:p>
          <a:endParaRPr lang="en-US"/>
        </a:p>
      </dgm:t>
    </dgm:pt>
    <dgm:pt modelId="{7EBBEF02-2DF9-41E9-940A-B1222F9FDEF0}" type="sibTrans" cxnId="{4A45091D-8EFC-4BE4-9F08-ADADFEFB5FD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14" t="-6785" r="714" b="-2499"/>
          </a:stretch>
        </a:blipFill>
      </dgm:spPr>
      <dgm:t>
        <a:bodyPr/>
        <a:lstStyle/>
        <a:p>
          <a:endParaRPr lang="en-US"/>
        </a:p>
      </dgm:t>
    </dgm:pt>
    <dgm:pt modelId="{C4468012-F104-4C0B-9AEF-2B965B01E7F9}">
      <dgm:prSet phldrT="[Texto]" phldr="1"/>
      <dgm:spPr/>
      <dgm:t>
        <a:bodyPr/>
        <a:lstStyle/>
        <a:p>
          <a:endParaRPr lang="en-US"/>
        </a:p>
      </dgm:t>
    </dgm:pt>
    <dgm:pt modelId="{BEC8BEB1-2894-49B4-A527-AD39967474E1}" type="parTrans" cxnId="{BD748915-5E33-491C-AEA2-3C053531B7D8}">
      <dgm:prSet/>
      <dgm:spPr/>
      <dgm:t>
        <a:bodyPr/>
        <a:lstStyle/>
        <a:p>
          <a:endParaRPr lang="en-US"/>
        </a:p>
      </dgm:t>
    </dgm:pt>
    <dgm:pt modelId="{4F472DA7-1287-4FD7-BA99-D4AEFD757F5A}" type="sibTrans" cxnId="{BD748915-5E33-491C-AEA2-3C053531B7D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558CABC6-BAFE-4D07-8EC5-9FB81A377ED1}">
      <dgm:prSet phldrT="[Texto]" phldr="1"/>
      <dgm:spPr/>
      <dgm:t>
        <a:bodyPr/>
        <a:lstStyle/>
        <a:p>
          <a:endParaRPr lang="en-US" dirty="0"/>
        </a:p>
      </dgm:t>
    </dgm:pt>
    <dgm:pt modelId="{D1C633EC-B953-434B-A8CA-040F13D5AA78}" type="sibTrans" cxnId="{CAEE302C-694F-4C85-96D3-B66099869AA9}">
      <dgm:prSet/>
      <dgm:spPr>
        <a:blipFill rotWithShape="1">
          <a:blip xmlns:r="http://schemas.openxmlformats.org/officeDocument/2006/relationships" r:embed="rId3"/>
          <a:srcRect/>
          <a:stretch>
            <a:fillRect/>
          </a:stretch>
        </a:blipFill>
      </dgm:spPr>
      <dgm:t>
        <a:bodyPr/>
        <a:lstStyle/>
        <a:p>
          <a:endParaRPr lang="en-US"/>
        </a:p>
      </dgm:t>
    </dgm:pt>
    <dgm:pt modelId="{0EB0210F-4E5C-45B4-A100-05320D76A61B}" type="parTrans" cxnId="{CAEE302C-694F-4C85-96D3-B66099869AA9}">
      <dgm:prSet/>
      <dgm:spPr/>
      <dgm:t>
        <a:bodyPr/>
        <a:lstStyle/>
        <a:p>
          <a:endParaRPr lang="en-US"/>
        </a:p>
      </dgm:t>
    </dgm:pt>
    <dgm:pt modelId="{2CA2A61A-1F0A-426A-8DF4-9A3E57618F2C}">
      <dgm:prSet phldrT="[Texto]" phldr="1"/>
      <dgm:spPr/>
      <dgm:t>
        <a:bodyPr/>
        <a:lstStyle/>
        <a:p>
          <a:endParaRPr lang="en-US"/>
        </a:p>
      </dgm:t>
    </dgm:pt>
    <dgm:pt modelId="{3EF43003-9DB9-42C8-AEAA-7EA63DE4CBCD}" type="sibTrans" cxnId="{D65564A4-0797-4E50-9848-BE44E0F61EC3}">
      <dgm:prSet/>
      <dgm:spPr>
        <a:blipFill rotWithShape="1">
          <a:blip xmlns:r="http://schemas.openxmlformats.org/officeDocument/2006/relationships" r:embed="rId4"/>
          <a:srcRect/>
          <a:stretch>
            <a:fillRect l="-2000" r="-2000"/>
          </a:stretch>
        </a:blipFill>
      </dgm:spPr>
      <dgm:t>
        <a:bodyPr/>
        <a:lstStyle/>
        <a:p>
          <a:endParaRPr lang="en-US"/>
        </a:p>
      </dgm:t>
    </dgm:pt>
    <dgm:pt modelId="{3C590C50-1F6D-4542-8EF6-C5A529694905}" type="parTrans" cxnId="{D65564A4-0797-4E50-9848-BE44E0F61EC3}">
      <dgm:prSet/>
      <dgm:spPr/>
      <dgm:t>
        <a:bodyPr/>
        <a:lstStyle/>
        <a:p>
          <a:endParaRPr lang="en-US"/>
        </a:p>
      </dgm:t>
    </dgm:pt>
    <dgm:pt modelId="{FF4833DB-E0C8-49E0-9466-BEC081B94E78}" type="pres">
      <dgm:prSet presAssocID="{42DD88FB-9DBF-4CD9-99EC-2166BF1F0C30}" presName="Name0" presStyleCnt="0">
        <dgm:presLayoutVars>
          <dgm:chMax val="7"/>
          <dgm:chPref val="7"/>
          <dgm:dir/>
        </dgm:presLayoutVars>
      </dgm:prSet>
      <dgm:spPr/>
    </dgm:pt>
    <dgm:pt modelId="{CED8C86B-2E02-45DA-830F-0B71768279AE}" type="pres">
      <dgm:prSet presAssocID="{42DD88FB-9DBF-4CD9-99EC-2166BF1F0C30}" presName="Name1" presStyleCnt="0"/>
      <dgm:spPr/>
    </dgm:pt>
    <dgm:pt modelId="{ACBCB4C4-4DC7-45CA-BEA5-D54DC1442CF1}" type="pres">
      <dgm:prSet presAssocID="{7EBBEF02-2DF9-41E9-940A-B1222F9FDEF0}" presName="picture_1" presStyleCnt="0"/>
      <dgm:spPr/>
    </dgm:pt>
    <dgm:pt modelId="{1CB9D344-068D-4D35-BF4D-20D6AF4524D3}" type="pres">
      <dgm:prSet presAssocID="{7EBBEF02-2DF9-41E9-940A-B1222F9FDEF0}" presName="pictureRepeatNode" presStyleLbl="alignImgPlace1" presStyleIdx="0" presStyleCnt="4" custScaleX="91295" custScaleY="91295"/>
      <dgm:spPr/>
    </dgm:pt>
    <dgm:pt modelId="{462D9E96-D522-4CD8-B63D-7B0C683B0F90}" type="pres">
      <dgm:prSet presAssocID="{EDF2B77D-1B45-4D3F-906C-E505ACA9B481}" presName="text_1" presStyleLbl="node1" presStyleIdx="0" presStyleCnt="0">
        <dgm:presLayoutVars>
          <dgm:bulletEnabled val="1"/>
        </dgm:presLayoutVars>
      </dgm:prSet>
      <dgm:spPr/>
    </dgm:pt>
    <dgm:pt modelId="{086DE9F7-9F54-48C2-B238-A2CAADA8A7D9}" type="pres">
      <dgm:prSet presAssocID="{D1C633EC-B953-434B-A8CA-040F13D5AA78}" presName="picture_2" presStyleCnt="0"/>
      <dgm:spPr/>
    </dgm:pt>
    <dgm:pt modelId="{8C6E03B7-B697-4CE9-B7CB-41DA52FA8AAA}" type="pres">
      <dgm:prSet presAssocID="{D1C633EC-B953-434B-A8CA-040F13D5AA78}" presName="pictureRepeatNode" presStyleLbl="alignImgPlace1" presStyleIdx="1" presStyleCnt="4" custScaleX="187311" custScaleY="187311" custLinFactNeighborX="14461" custLinFactNeighborY="-59803"/>
      <dgm:spPr/>
    </dgm:pt>
    <dgm:pt modelId="{C450C5CE-EC8C-4BB7-8030-6068D4BBD43E}" type="pres">
      <dgm:prSet presAssocID="{558CABC6-BAFE-4D07-8EC5-9FB81A377ED1}" presName="line_2" presStyleLbl="parChTrans1D1" presStyleIdx="0" presStyleCnt="3"/>
      <dgm:spPr/>
    </dgm:pt>
    <dgm:pt modelId="{56CD2352-0959-46F9-B554-0DDA742B31C2}" type="pres">
      <dgm:prSet presAssocID="{558CABC6-BAFE-4D07-8EC5-9FB81A377ED1}" presName="textparent_2" presStyleLbl="node1" presStyleIdx="0" presStyleCnt="0"/>
      <dgm:spPr/>
    </dgm:pt>
    <dgm:pt modelId="{72C146DF-412E-4DD4-98DE-5F47404836C9}" type="pres">
      <dgm:prSet presAssocID="{558CABC6-BAFE-4D07-8EC5-9FB81A377ED1}" presName="text_2" presStyleLbl="revTx" presStyleIdx="0" presStyleCnt="3" custFlipVert="1" custFlipHor="0" custScaleX="222604" custScaleY="5055">
        <dgm:presLayoutVars>
          <dgm:bulletEnabled val="1"/>
        </dgm:presLayoutVars>
      </dgm:prSet>
      <dgm:spPr/>
    </dgm:pt>
    <dgm:pt modelId="{E782FC48-1B14-49EA-91EE-301032241A58}" type="pres">
      <dgm:prSet presAssocID="{3EF43003-9DB9-42C8-AEAA-7EA63DE4CBCD}" presName="picture_3" presStyleCnt="0"/>
      <dgm:spPr/>
    </dgm:pt>
    <dgm:pt modelId="{6776CB8C-F0BF-40D1-A6FC-B982342FF8B3}" type="pres">
      <dgm:prSet presAssocID="{3EF43003-9DB9-42C8-AEAA-7EA63DE4CBCD}" presName="pictureRepeatNode" presStyleLbl="alignImgPlace1" presStyleIdx="2" presStyleCnt="4" custScaleX="187311" custScaleY="187311" custLinFactNeighborX="-6620" custLinFactNeighborY="16032"/>
      <dgm:spPr/>
    </dgm:pt>
    <dgm:pt modelId="{ED41495E-5FA3-4C7E-8517-FD3DC473E6DB}" type="pres">
      <dgm:prSet presAssocID="{2CA2A61A-1F0A-426A-8DF4-9A3E57618F2C}" presName="line_3" presStyleLbl="parChTrans1D1" presStyleIdx="1" presStyleCnt="3"/>
      <dgm:spPr/>
    </dgm:pt>
    <dgm:pt modelId="{A4927B1C-79FA-4E03-93E8-6A0EC112F88C}" type="pres">
      <dgm:prSet presAssocID="{2CA2A61A-1F0A-426A-8DF4-9A3E57618F2C}" presName="textparent_3" presStyleLbl="node1" presStyleIdx="0" presStyleCnt="0"/>
      <dgm:spPr/>
    </dgm:pt>
    <dgm:pt modelId="{1BE14AB9-4BE0-408D-BE0F-9724C5685C93}" type="pres">
      <dgm:prSet presAssocID="{2CA2A61A-1F0A-426A-8DF4-9A3E57618F2C}" presName="text_3" presStyleLbl="revTx" presStyleIdx="1" presStyleCnt="3">
        <dgm:presLayoutVars>
          <dgm:bulletEnabled val="1"/>
        </dgm:presLayoutVars>
      </dgm:prSet>
      <dgm:spPr/>
    </dgm:pt>
    <dgm:pt modelId="{F5A7AF13-5621-4163-A3B8-B16BCEAD794A}" type="pres">
      <dgm:prSet presAssocID="{4F472DA7-1287-4FD7-BA99-D4AEFD757F5A}" presName="picture_4" presStyleCnt="0"/>
      <dgm:spPr/>
    </dgm:pt>
    <dgm:pt modelId="{FD3A8B7D-C4A1-4F65-95DD-92BE6D8DC6E4}" type="pres">
      <dgm:prSet presAssocID="{4F472DA7-1287-4FD7-BA99-D4AEFD757F5A}" presName="pictureRepeatNode" presStyleLbl="alignImgPlace1" presStyleIdx="3" presStyleCnt="4" custScaleX="187311" custScaleY="187311" custLinFactNeighborX="32796" custLinFactNeighborY="86676"/>
      <dgm:spPr/>
    </dgm:pt>
    <dgm:pt modelId="{DFD79281-9C73-452B-BB86-1CB03957BC9A}" type="pres">
      <dgm:prSet presAssocID="{C4468012-F104-4C0B-9AEF-2B965B01E7F9}" presName="line_4" presStyleLbl="parChTrans1D1" presStyleIdx="2" presStyleCnt="3"/>
      <dgm:spPr/>
    </dgm:pt>
    <dgm:pt modelId="{04057F9E-EC58-4CD5-87D5-137CAE02F6EC}" type="pres">
      <dgm:prSet presAssocID="{C4468012-F104-4C0B-9AEF-2B965B01E7F9}" presName="textparent_4" presStyleLbl="node1" presStyleIdx="0" presStyleCnt="0"/>
      <dgm:spPr/>
    </dgm:pt>
    <dgm:pt modelId="{1FC81A7B-AB98-4D29-90F4-FA5F681506F2}" type="pres">
      <dgm:prSet presAssocID="{C4468012-F104-4C0B-9AEF-2B965B01E7F9}" presName="text_4" presStyleLbl="revTx" presStyleIdx="2" presStyleCnt="3">
        <dgm:presLayoutVars>
          <dgm:bulletEnabled val="1"/>
        </dgm:presLayoutVars>
      </dgm:prSet>
      <dgm:spPr/>
    </dgm:pt>
  </dgm:ptLst>
  <dgm:cxnLst>
    <dgm:cxn modelId="{565D5608-1E13-47A3-89E7-4CF64678A32B}" type="presOf" srcId="{3EF43003-9DB9-42C8-AEAA-7EA63DE4CBCD}" destId="{6776CB8C-F0BF-40D1-A6FC-B982342FF8B3}" srcOrd="0" destOrd="0" presId="urn:microsoft.com/office/officeart/2008/layout/CircularPictureCallout"/>
    <dgm:cxn modelId="{BD748915-5E33-491C-AEA2-3C053531B7D8}" srcId="{42DD88FB-9DBF-4CD9-99EC-2166BF1F0C30}" destId="{C4468012-F104-4C0B-9AEF-2B965B01E7F9}" srcOrd="3" destOrd="0" parTransId="{BEC8BEB1-2894-49B4-A527-AD39967474E1}" sibTransId="{4F472DA7-1287-4FD7-BA99-D4AEFD757F5A}"/>
    <dgm:cxn modelId="{4A45091D-8EFC-4BE4-9F08-ADADFEFB5FD9}" srcId="{42DD88FB-9DBF-4CD9-99EC-2166BF1F0C30}" destId="{EDF2B77D-1B45-4D3F-906C-E505ACA9B481}" srcOrd="0" destOrd="0" parTransId="{C0A5E238-D2AD-448B-9C43-192A71E97192}" sibTransId="{7EBBEF02-2DF9-41E9-940A-B1222F9FDEF0}"/>
    <dgm:cxn modelId="{CAEE302C-694F-4C85-96D3-B66099869AA9}" srcId="{42DD88FB-9DBF-4CD9-99EC-2166BF1F0C30}" destId="{558CABC6-BAFE-4D07-8EC5-9FB81A377ED1}" srcOrd="1" destOrd="0" parTransId="{0EB0210F-4E5C-45B4-A100-05320D76A61B}" sibTransId="{D1C633EC-B953-434B-A8CA-040F13D5AA78}"/>
    <dgm:cxn modelId="{011B003B-E9D7-46D1-84FD-698DC18D66C8}" type="presOf" srcId="{558CABC6-BAFE-4D07-8EC5-9FB81A377ED1}" destId="{72C146DF-412E-4DD4-98DE-5F47404836C9}" srcOrd="0" destOrd="0" presId="urn:microsoft.com/office/officeart/2008/layout/CircularPictureCallout"/>
    <dgm:cxn modelId="{9C211A40-EBA7-4E69-81C5-8F08D987B173}" type="presOf" srcId="{C4468012-F104-4C0B-9AEF-2B965B01E7F9}" destId="{1FC81A7B-AB98-4D29-90F4-FA5F681506F2}" srcOrd="0" destOrd="0" presId="urn:microsoft.com/office/officeart/2008/layout/CircularPictureCallout"/>
    <dgm:cxn modelId="{25873841-AE54-46D2-850D-B68723E82357}" type="presOf" srcId="{2CA2A61A-1F0A-426A-8DF4-9A3E57618F2C}" destId="{1BE14AB9-4BE0-408D-BE0F-9724C5685C93}" srcOrd="0" destOrd="0" presId="urn:microsoft.com/office/officeart/2008/layout/CircularPictureCallout"/>
    <dgm:cxn modelId="{2D4CEB73-049E-434D-9862-3FF3A65A24EF}" type="presOf" srcId="{EDF2B77D-1B45-4D3F-906C-E505ACA9B481}" destId="{462D9E96-D522-4CD8-B63D-7B0C683B0F90}" srcOrd="0" destOrd="0" presId="urn:microsoft.com/office/officeart/2008/layout/CircularPictureCallout"/>
    <dgm:cxn modelId="{7A61C290-42A6-4A94-84DE-D3566A102135}" type="presOf" srcId="{4F472DA7-1287-4FD7-BA99-D4AEFD757F5A}" destId="{FD3A8B7D-C4A1-4F65-95DD-92BE6D8DC6E4}" srcOrd="0" destOrd="0" presId="urn:microsoft.com/office/officeart/2008/layout/CircularPictureCallout"/>
    <dgm:cxn modelId="{F285D692-8983-4A27-8977-D854CF8014EE}" type="presOf" srcId="{7EBBEF02-2DF9-41E9-940A-B1222F9FDEF0}" destId="{1CB9D344-068D-4D35-BF4D-20D6AF4524D3}" srcOrd="0" destOrd="0" presId="urn:microsoft.com/office/officeart/2008/layout/CircularPictureCallout"/>
    <dgm:cxn modelId="{58DEC598-9911-4FD5-A1CA-06C081C9090B}" type="presOf" srcId="{42DD88FB-9DBF-4CD9-99EC-2166BF1F0C30}" destId="{FF4833DB-E0C8-49E0-9466-BEC081B94E78}" srcOrd="0" destOrd="0" presId="urn:microsoft.com/office/officeart/2008/layout/CircularPictureCallout"/>
    <dgm:cxn modelId="{D65564A4-0797-4E50-9848-BE44E0F61EC3}" srcId="{42DD88FB-9DBF-4CD9-99EC-2166BF1F0C30}" destId="{2CA2A61A-1F0A-426A-8DF4-9A3E57618F2C}" srcOrd="2" destOrd="0" parTransId="{3C590C50-1F6D-4542-8EF6-C5A529694905}" sibTransId="{3EF43003-9DB9-42C8-AEAA-7EA63DE4CBCD}"/>
    <dgm:cxn modelId="{5F12C0D9-5B10-4369-9271-06FCB285ADF3}" type="presOf" srcId="{D1C633EC-B953-434B-A8CA-040F13D5AA78}" destId="{8C6E03B7-B697-4CE9-B7CB-41DA52FA8AAA}" srcOrd="0" destOrd="0" presId="urn:microsoft.com/office/officeart/2008/layout/CircularPictureCallout"/>
    <dgm:cxn modelId="{AAC4C129-0B73-40D9-9E16-D7458402FB78}" type="presParOf" srcId="{FF4833DB-E0C8-49E0-9466-BEC081B94E78}" destId="{CED8C86B-2E02-45DA-830F-0B71768279AE}" srcOrd="0" destOrd="0" presId="urn:microsoft.com/office/officeart/2008/layout/CircularPictureCallout"/>
    <dgm:cxn modelId="{195AE132-9A57-49B8-A03E-FB75D8D3E742}" type="presParOf" srcId="{CED8C86B-2E02-45DA-830F-0B71768279AE}" destId="{ACBCB4C4-4DC7-45CA-BEA5-D54DC1442CF1}" srcOrd="0" destOrd="0" presId="urn:microsoft.com/office/officeart/2008/layout/CircularPictureCallout"/>
    <dgm:cxn modelId="{517C0198-4BEF-4AA0-9610-6DD184BA295A}" type="presParOf" srcId="{ACBCB4C4-4DC7-45CA-BEA5-D54DC1442CF1}" destId="{1CB9D344-068D-4D35-BF4D-20D6AF4524D3}" srcOrd="0" destOrd="0" presId="urn:microsoft.com/office/officeart/2008/layout/CircularPictureCallout"/>
    <dgm:cxn modelId="{08B8389F-F873-4225-82E5-92E88CFA6D48}" type="presParOf" srcId="{CED8C86B-2E02-45DA-830F-0B71768279AE}" destId="{462D9E96-D522-4CD8-B63D-7B0C683B0F90}" srcOrd="1" destOrd="0" presId="urn:microsoft.com/office/officeart/2008/layout/CircularPictureCallout"/>
    <dgm:cxn modelId="{98B3133C-DF15-4C5F-9EA7-3248A4850028}" type="presParOf" srcId="{CED8C86B-2E02-45DA-830F-0B71768279AE}" destId="{086DE9F7-9F54-48C2-B238-A2CAADA8A7D9}" srcOrd="2" destOrd="0" presId="urn:microsoft.com/office/officeart/2008/layout/CircularPictureCallout"/>
    <dgm:cxn modelId="{1CEFFA99-BCDF-4B1C-9B32-8D62BDAA6A07}" type="presParOf" srcId="{086DE9F7-9F54-48C2-B238-A2CAADA8A7D9}" destId="{8C6E03B7-B697-4CE9-B7CB-41DA52FA8AAA}" srcOrd="0" destOrd="0" presId="urn:microsoft.com/office/officeart/2008/layout/CircularPictureCallout"/>
    <dgm:cxn modelId="{91186C75-46B0-4620-B5B0-D556CBCD5C9E}" type="presParOf" srcId="{CED8C86B-2E02-45DA-830F-0B71768279AE}" destId="{C450C5CE-EC8C-4BB7-8030-6068D4BBD43E}" srcOrd="3" destOrd="0" presId="urn:microsoft.com/office/officeart/2008/layout/CircularPictureCallout"/>
    <dgm:cxn modelId="{C7B0F82A-617D-4A21-8A40-068EA46FFE53}" type="presParOf" srcId="{CED8C86B-2E02-45DA-830F-0B71768279AE}" destId="{56CD2352-0959-46F9-B554-0DDA742B31C2}" srcOrd="4" destOrd="0" presId="urn:microsoft.com/office/officeart/2008/layout/CircularPictureCallout"/>
    <dgm:cxn modelId="{7B635D64-1B90-4293-A797-BB90023C2D08}" type="presParOf" srcId="{56CD2352-0959-46F9-B554-0DDA742B31C2}" destId="{72C146DF-412E-4DD4-98DE-5F47404836C9}" srcOrd="0" destOrd="0" presId="urn:microsoft.com/office/officeart/2008/layout/CircularPictureCallout"/>
    <dgm:cxn modelId="{53E631C3-945D-4266-9796-1E402EED875E}" type="presParOf" srcId="{CED8C86B-2E02-45DA-830F-0B71768279AE}" destId="{E782FC48-1B14-49EA-91EE-301032241A58}" srcOrd="5" destOrd="0" presId="urn:microsoft.com/office/officeart/2008/layout/CircularPictureCallout"/>
    <dgm:cxn modelId="{50CA39A4-637C-4178-AD16-49682273CF03}" type="presParOf" srcId="{E782FC48-1B14-49EA-91EE-301032241A58}" destId="{6776CB8C-F0BF-40D1-A6FC-B982342FF8B3}" srcOrd="0" destOrd="0" presId="urn:microsoft.com/office/officeart/2008/layout/CircularPictureCallout"/>
    <dgm:cxn modelId="{3470BB48-A384-4CB8-A295-D8B314FDF942}" type="presParOf" srcId="{CED8C86B-2E02-45DA-830F-0B71768279AE}" destId="{ED41495E-5FA3-4C7E-8517-FD3DC473E6DB}" srcOrd="6" destOrd="0" presId="urn:microsoft.com/office/officeart/2008/layout/CircularPictureCallout"/>
    <dgm:cxn modelId="{3CBBD00C-A8B4-461D-B80D-285E2C9F953B}" type="presParOf" srcId="{CED8C86B-2E02-45DA-830F-0B71768279AE}" destId="{A4927B1C-79FA-4E03-93E8-6A0EC112F88C}" srcOrd="7" destOrd="0" presId="urn:microsoft.com/office/officeart/2008/layout/CircularPictureCallout"/>
    <dgm:cxn modelId="{16F7E4C8-C780-4BF0-9F30-374E06166BF4}" type="presParOf" srcId="{A4927B1C-79FA-4E03-93E8-6A0EC112F88C}" destId="{1BE14AB9-4BE0-408D-BE0F-9724C5685C93}" srcOrd="0" destOrd="0" presId="urn:microsoft.com/office/officeart/2008/layout/CircularPictureCallout"/>
    <dgm:cxn modelId="{2490382D-65EB-4CC9-9F21-C245CA79DBD7}" type="presParOf" srcId="{CED8C86B-2E02-45DA-830F-0B71768279AE}" destId="{F5A7AF13-5621-4163-A3B8-B16BCEAD794A}" srcOrd="8" destOrd="0" presId="urn:microsoft.com/office/officeart/2008/layout/CircularPictureCallout"/>
    <dgm:cxn modelId="{B7D28BFE-2B44-431E-91CF-22D1FF0C65D3}" type="presParOf" srcId="{F5A7AF13-5621-4163-A3B8-B16BCEAD794A}" destId="{FD3A8B7D-C4A1-4F65-95DD-92BE6D8DC6E4}" srcOrd="0" destOrd="0" presId="urn:microsoft.com/office/officeart/2008/layout/CircularPictureCallout"/>
    <dgm:cxn modelId="{6253E18C-24EA-42FC-B38B-2FD3E233F0C1}" type="presParOf" srcId="{CED8C86B-2E02-45DA-830F-0B71768279AE}" destId="{DFD79281-9C73-452B-BB86-1CB03957BC9A}" srcOrd="9" destOrd="0" presId="urn:microsoft.com/office/officeart/2008/layout/CircularPictureCallout"/>
    <dgm:cxn modelId="{A52E0E4A-5337-4D50-9685-C23210DB897A}" type="presParOf" srcId="{CED8C86B-2E02-45DA-830F-0B71768279AE}" destId="{04057F9E-EC58-4CD5-87D5-137CAE02F6EC}" srcOrd="10" destOrd="0" presId="urn:microsoft.com/office/officeart/2008/layout/CircularPictureCallout"/>
    <dgm:cxn modelId="{3CBDDF07-3A74-41D4-AA16-21B25D77D2C4}" type="presParOf" srcId="{04057F9E-EC58-4CD5-87D5-137CAE02F6EC}" destId="{1FC81A7B-AB98-4D29-90F4-FA5F681506F2}"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D88FB-9DBF-4CD9-99EC-2166BF1F0C30}" type="doc">
      <dgm:prSet loTypeId="urn:microsoft.com/office/officeart/2008/layout/CircularPictureCallout" loCatId="picture" qsTypeId="urn:microsoft.com/office/officeart/2005/8/quickstyle/3d3" qsCatId="3D" csTypeId="urn:microsoft.com/office/officeart/2005/8/colors/accent1_2" csCatId="accent1" phldr="1"/>
      <dgm:spPr/>
      <dgm:t>
        <a:bodyPr/>
        <a:lstStyle/>
        <a:p>
          <a:endParaRPr lang="en-US"/>
        </a:p>
      </dgm:t>
    </dgm:pt>
    <dgm:pt modelId="{EDF2B77D-1B45-4D3F-906C-E505ACA9B481}">
      <dgm:prSet/>
      <dgm:spPr/>
      <dgm:t>
        <a:bodyPr/>
        <a:lstStyle/>
        <a:p>
          <a:endParaRPr lang="en-US"/>
        </a:p>
      </dgm:t>
    </dgm:pt>
    <dgm:pt modelId="{C0A5E238-D2AD-448B-9C43-192A71E97192}" type="parTrans" cxnId="{4A45091D-8EFC-4BE4-9F08-ADADFEFB5FD9}">
      <dgm:prSet/>
      <dgm:spPr/>
      <dgm:t>
        <a:bodyPr/>
        <a:lstStyle/>
        <a:p>
          <a:endParaRPr lang="en-US"/>
        </a:p>
      </dgm:t>
    </dgm:pt>
    <dgm:pt modelId="{7EBBEF02-2DF9-41E9-940A-B1222F9FDEF0}" type="sibTrans" cxnId="{4A45091D-8EFC-4BE4-9F08-ADADFEFB5FD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12" t="-19285" r="6427" b="713"/>
          </a:stretch>
        </a:blipFill>
      </dgm:spPr>
      <dgm:t>
        <a:bodyPr lIns="108000"/>
        <a:lstStyle/>
        <a:p>
          <a:endParaRPr lang="en-US"/>
        </a:p>
      </dgm:t>
    </dgm:pt>
    <dgm:pt modelId="{558CABC6-BAFE-4D07-8EC5-9FB81A377ED1}">
      <dgm:prSet phldrT="[Texto]" phldr="1"/>
      <dgm:spPr/>
      <dgm:t>
        <a:bodyPr/>
        <a:lstStyle/>
        <a:p>
          <a:endParaRPr lang="en-US"/>
        </a:p>
      </dgm:t>
    </dgm:pt>
    <dgm:pt modelId="{D1C633EC-B953-434B-A8CA-040F13D5AA78}" type="sibTrans" cxnId="{CAEE302C-694F-4C85-96D3-B66099869AA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0EB0210F-4E5C-45B4-A100-05320D76A61B}" type="parTrans" cxnId="{CAEE302C-694F-4C85-96D3-B66099869AA9}">
      <dgm:prSet/>
      <dgm:spPr/>
      <dgm:t>
        <a:bodyPr/>
        <a:lstStyle/>
        <a:p>
          <a:endParaRPr lang="en-US"/>
        </a:p>
      </dgm:t>
    </dgm:pt>
    <dgm:pt modelId="{C4468012-F104-4C0B-9AEF-2B965B01E7F9}">
      <dgm:prSet phldrT="[Texto]" phldr="1"/>
      <dgm:spPr/>
      <dgm:t>
        <a:bodyPr/>
        <a:lstStyle/>
        <a:p>
          <a:endParaRPr lang="en-US"/>
        </a:p>
      </dgm:t>
    </dgm:pt>
    <dgm:pt modelId="{4F472DA7-1287-4FD7-BA99-D4AEFD757F5A}" type="sibTrans" cxnId="{BD748915-5E33-491C-AEA2-3C053531B7D8}">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500" t="500" r="-16500" b="500"/>
          </a:stretch>
        </a:blipFill>
      </dgm:spPr>
      <dgm:t>
        <a:bodyPr lIns="108000" tIns="72000" rIns="108000"/>
        <a:lstStyle/>
        <a:p>
          <a:endParaRPr lang="en-US"/>
        </a:p>
      </dgm:t>
    </dgm:pt>
    <dgm:pt modelId="{BEC8BEB1-2894-49B4-A527-AD39967474E1}" type="parTrans" cxnId="{BD748915-5E33-491C-AEA2-3C053531B7D8}">
      <dgm:prSet/>
      <dgm:spPr/>
      <dgm:t>
        <a:bodyPr/>
        <a:lstStyle/>
        <a:p>
          <a:endParaRPr lang="en-US"/>
        </a:p>
      </dgm:t>
    </dgm:pt>
    <dgm:pt modelId="{2CA2A61A-1F0A-426A-8DF4-9A3E57618F2C}">
      <dgm:prSet phldrT="[Texto]" phldr="1"/>
      <dgm:spPr/>
      <dgm:t>
        <a:bodyPr/>
        <a:lstStyle/>
        <a:p>
          <a:endParaRPr lang="en-US"/>
        </a:p>
      </dgm:t>
    </dgm:pt>
    <dgm:pt modelId="{3EF43003-9DB9-42C8-AEAA-7EA63DE4CBCD}" type="sibTrans" cxnId="{D65564A4-0797-4E50-9848-BE44E0F61EC3}">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073" t="207" r="-18131" b="207"/>
          </a:stretch>
        </a:blipFill>
      </dgm:spPr>
      <dgm:t>
        <a:bodyPr/>
        <a:lstStyle/>
        <a:p>
          <a:endParaRPr lang="en-US"/>
        </a:p>
      </dgm:t>
    </dgm:pt>
    <dgm:pt modelId="{3C590C50-1F6D-4542-8EF6-C5A529694905}" type="parTrans" cxnId="{D65564A4-0797-4E50-9848-BE44E0F61EC3}">
      <dgm:prSet/>
      <dgm:spPr/>
      <dgm:t>
        <a:bodyPr/>
        <a:lstStyle/>
        <a:p>
          <a:endParaRPr lang="en-US"/>
        </a:p>
      </dgm:t>
    </dgm:pt>
    <dgm:pt modelId="{FF4833DB-E0C8-49E0-9466-BEC081B94E78}" type="pres">
      <dgm:prSet presAssocID="{42DD88FB-9DBF-4CD9-99EC-2166BF1F0C30}" presName="Name0" presStyleCnt="0">
        <dgm:presLayoutVars>
          <dgm:chMax val="7"/>
          <dgm:chPref val="7"/>
          <dgm:dir/>
        </dgm:presLayoutVars>
      </dgm:prSet>
      <dgm:spPr/>
    </dgm:pt>
    <dgm:pt modelId="{CED8C86B-2E02-45DA-830F-0B71768279AE}" type="pres">
      <dgm:prSet presAssocID="{42DD88FB-9DBF-4CD9-99EC-2166BF1F0C30}" presName="Name1" presStyleCnt="0"/>
      <dgm:spPr/>
    </dgm:pt>
    <dgm:pt modelId="{ACBCB4C4-4DC7-45CA-BEA5-D54DC1442CF1}" type="pres">
      <dgm:prSet presAssocID="{7EBBEF02-2DF9-41E9-940A-B1222F9FDEF0}" presName="picture_1" presStyleCnt="0"/>
      <dgm:spPr/>
    </dgm:pt>
    <dgm:pt modelId="{1CB9D344-068D-4D35-BF4D-20D6AF4524D3}" type="pres">
      <dgm:prSet presAssocID="{7EBBEF02-2DF9-41E9-940A-B1222F9FDEF0}" presName="pictureRepeatNode" presStyleLbl="alignImgPlace1" presStyleIdx="0" presStyleCnt="4" custAng="0" custScaleX="91295" custScaleY="91295" custLinFactNeighborX="-6116" custLinFactNeighborY="688"/>
      <dgm:spPr/>
    </dgm:pt>
    <dgm:pt modelId="{462D9E96-D522-4CD8-B63D-7B0C683B0F90}" type="pres">
      <dgm:prSet presAssocID="{EDF2B77D-1B45-4D3F-906C-E505ACA9B481}" presName="text_1" presStyleLbl="node1" presStyleIdx="0" presStyleCnt="0">
        <dgm:presLayoutVars>
          <dgm:bulletEnabled val="1"/>
        </dgm:presLayoutVars>
      </dgm:prSet>
      <dgm:spPr/>
    </dgm:pt>
    <dgm:pt modelId="{086DE9F7-9F54-48C2-B238-A2CAADA8A7D9}" type="pres">
      <dgm:prSet presAssocID="{D1C633EC-B953-434B-A8CA-040F13D5AA78}" presName="picture_2" presStyleCnt="0"/>
      <dgm:spPr/>
    </dgm:pt>
    <dgm:pt modelId="{8C6E03B7-B697-4CE9-B7CB-41DA52FA8AAA}" type="pres">
      <dgm:prSet presAssocID="{D1C633EC-B953-434B-A8CA-040F13D5AA78}" presName="pictureRepeatNode" presStyleLbl="alignImgPlace1" presStyleIdx="1" presStyleCnt="4" custScaleX="201961" custScaleY="201961" custLinFactNeighborX="-5690" custLinFactNeighborY="-84723"/>
      <dgm:spPr/>
    </dgm:pt>
    <dgm:pt modelId="{C450C5CE-EC8C-4BB7-8030-6068D4BBD43E}" type="pres">
      <dgm:prSet presAssocID="{558CABC6-BAFE-4D07-8EC5-9FB81A377ED1}" presName="line_2" presStyleLbl="parChTrans1D1" presStyleIdx="0" presStyleCnt="3"/>
      <dgm:spPr/>
    </dgm:pt>
    <dgm:pt modelId="{56CD2352-0959-46F9-B554-0DDA742B31C2}" type="pres">
      <dgm:prSet presAssocID="{558CABC6-BAFE-4D07-8EC5-9FB81A377ED1}" presName="textparent_2" presStyleLbl="node1" presStyleIdx="0" presStyleCnt="0"/>
      <dgm:spPr/>
    </dgm:pt>
    <dgm:pt modelId="{72C146DF-412E-4DD4-98DE-5F47404836C9}" type="pres">
      <dgm:prSet presAssocID="{558CABC6-BAFE-4D07-8EC5-9FB81A377ED1}" presName="text_2" presStyleLbl="revTx" presStyleIdx="0" presStyleCnt="3" custScaleX="68832">
        <dgm:presLayoutVars>
          <dgm:bulletEnabled val="1"/>
        </dgm:presLayoutVars>
      </dgm:prSet>
      <dgm:spPr/>
    </dgm:pt>
    <dgm:pt modelId="{E782FC48-1B14-49EA-91EE-301032241A58}" type="pres">
      <dgm:prSet presAssocID="{3EF43003-9DB9-42C8-AEAA-7EA63DE4CBCD}" presName="picture_3" presStyleCnt="0"/>
      <dgm:spPr/>
    </dgm:pt>
    <dgm:pt modelId="{6776CB8C-F0BF-40D1-A6FC-B982342FF8B3}" type="pres">
      <dgm:prSet presAssocID="{3EF43003-9DB9-42C8-AEAA-7EA63DE4CBCD}" presName="pictureRepeatNode" presStyleLbl="alignImgPlace1" presStyleIdx="2" presStyleCnt="4" custScaleX="201961" custScaleY="201961" custLinFactNeighborX="-969" custLinFactNeighborY="0"/>
      <dgm:spPr/>
    </dgm:pt>
    <dgm:pt modelId="{ED41495E-5FA3-4C7E-8517-FD3DC473E6DB}" type="pres">
      <dgm:prSet presAssocID="{2CA2A61A-1F0A-426A-8DF4-9A3E57618F2C}" presName="line_3" presStyleLbl="parChTrans1D1" presStyleIdx="1" presStyleCnt="3"/>
      <dgm:spPr/>
    </dgm:pt>
    <dgm:pt modelId="{A4927B1C-79FA-4E03-93E8-6A0EC112F88C}" type="pres">
      <dgm:prSet presAssocID="{2CA2A61A-1F0A-426A-8DF4-9A3E57618F2C}" presName="textparent_3" presStyleLbl="node1" presStyleIdx="0" presStyleCnt="0"/>
      <dgm:spPr/>
    </dgm:pt>
    <dgm:pt modelId="{1BE14AB9-4BE0-408D-BE0F-9724C5685C93}" type="pres">
      <dgm:prSet presAssocID="{2CA2A61A-1F0A-426A-8DF4-9A3E57618F2C}" presName="text_3" presStyleLbl="revTx" presStyleIdx="1" presStyleCnt="3">
        <dgm:presLayoutVars>
          <dgm:bulletEnabled val="1"/>
        </dgm:presLayoutVars>
      </dgm:prSet>
      <dgm:spPr/>
    </dgm:pt>
    <dgm:pt modelId="{F5A7AF13-5621-4163-A3B8-B16BCEAD794A}" type="pres">
      <dgm:prSet presAssocID="{4F472DA7-1287-4FD7-BA99-D4AEFD757F5A}" presName="picture_4" presStyleCnt="0"/>
      <dgm:spPr/>
    </dgm:pt>
    <dgm:pt modelId="{FD3A8B7D-C4A1-4F65-95DD-92BE6D8DC6E4}" type="pres">
      <dgm:prSet presAssocID="{4F472DA7-1287-4FD7-BA99-D4AEFD757F5A}" presName="pictureRepeatNode" presStyleLbl="alignImgPlace1" presStyleIdx="3" presStyleCnt="4" custScaleX="201961" custScaleY="201961" custLinFactNeighborX="24942" custLinFactNeighborY="95522"/>
      <dgm:spPr/>
    </dgm:pt>
    <dgm:pt modelId="{DFD79281-9C73-452B-BB86-1CB03957BC9A}" type="pres">
      <dgm:prSet presAssocID="{C4468012-F104-4C0B-9AEF-2B965B01E7F9}" presName="line_4" presStyleLbl="parChTrans1D1" presStyleIdx="2" presStyleCnt="3"/>
      <dgm:spPr/>
    </dgm:pt>
    <dgm:pt modelId="{04057F9E-EC58-4CD5-87D5-137CAE02F6EC}" type="pres">
      <dgm:prSet presAssocID="{C4468012-F104-4C0B-9AEF-2B965B01E7F9}" presName="textparent_4" presStyleLbl="node1" presStyleIdx="0" presStyleCnt="0"/>
      <dgm:spPr/>
    </dgm:pt>
    <dgm:pt modelId="{1FC81A7B-AB98-4D29-90F4-FA5F681506F2}" type="pres">
      <dgm:prSet presAssocID="{C4468012-F104-4C0B-9AEF-2B965B01E7F9}" presName="text_4" presStyleLbl="revTx" presStyleIdx="2" presStyleCnt="3">
        <dgm:presLayoutVars>
          <dgm:bulletEnabled val="1"/>
        </dgm:presLayoutVars>
      </dgm:prSet>
      <dgm:spPr/>
    </dgm:pt>
  </dgm:ptLst>
  <dgm:cxnLst>
    <dgm:cxn modelId="{565D5608-1E13-47A3-89E7-4CF64678A32B}" type="presOf" srcId="{3EF43003-9DB9-42C8-AEAA-7EA63DE4CBCD}" destId="{6776CB8C-F0BF-40D1-A6FC-B982342FF8B3}" srcOrd="0" destOrd="0" presId="urn:microsoft.com/office/officeart/2008/layout/CircularPictureCallout"/>
    <dgm:cxn modelId="{BD748915-5E33-491C-AEA2-3C053531B7D8}" srcId="{42DD88FB-9DBF-4CD9-99EC-2166BF1F0C30}" destId="{C4468012-F104-4C0B-9AEF-2B965B01E7F9}" srcOrd="3" destOrd="0" parTransId="{BEC8BEB1-2894-49B4-A527-AD39967474E1}" sibTransId="{4F472DA7-1287-4FD7-BA99-D4AEFD757F5A}"/>
    <dgm:cxn modelId="{4A45091D-8EFC-4BE4-9F08-ADADFEFB5FD9}" srcId="{42DD88FB-9DBF-4CD9-99EC-2166BF1F0C30}" destId="{EDF2B77D-1B45-4D3F-906C-E505ACA9B481}" srcOrd="0" destOrd="0" parTransId="{C0A5E238-D2AD-448B-9C43-192A71E97192}" sibTransId="{7EBBEF02-2DF9-41E9-940A-B1222F9FDEF0}"/>
    <dgm:cxn modelId="{CAEE302C-694F-4C85-96D3-B66099869AA9}" srcId="{42DD88FB-9DBF-4CD9-99EC-2166BF1F0C30}" destId="{558CABC6-BAFE-4D07-8EC5-9FB81A377ED1}" srcOrd="1" destOrd="0" parTransId="{0EB0210F-4E5C-45B4-A100-05320D76A61B}" sibTransId="{D1C633EC-B953-434B-A8CA-040F13D5AA78}"/>
    <dgm:cxn modelId="{011B003B-E9D7-46D1-84FD-698DC18D66C8}" type="presOf" srcId="{558CABC6-BAFE-4D07-8EC5-9FB81A377ED1}" destId="{72C146DF-412E-4DD4-98DE-5F47404836C9}" srcOrd="0" destOrd="0" presId="urn:microsoft.com/office/officeart/2008/layout/CircularPictureCallout"/>
    <dgm:cxn modelId="{9C211A40-EBA7-4E69-81C5-8F08D987B173}" type="presOf" srcId="{C4468012-F104-4C0B-9AEF-2B965B01E7F9}" destId="{1FC81A7B-AB98-4D29-90F4-FA5F681506F2}" srcOrd="0" destOrd="0" presId="urn:microsoft.com/office/officeart/2008/layout/CircularPictureCallout"/>
    <dgm:cxn modelId="{25873841-AE54-46D2-850D-B68723E82357}" type="presOf" srcId="{2CA2A61A-1F0A-426A-8DF4-9A3E57618F2C}" destId="{1BE14AB9-4BE0-408D-BE0F-9724C5685C93}" srcOrd="0" destOrd="0" presId="urn:microsoft.com/office/officeart/2008/layout/CircularPictureCallout"/>
    <dgm:cxn modelId="{2D4CEB73-049E-434D-9862-3FF3A65A24EF}" type="presOf" srcId="{EDF2B77D-1B45-4D3F-906C-E505ACA9B481}" destId="{462D9E96-D522-4CD8-B63D-7B0C683B0F90}" srcOrd="0" destOrd="0" presId="urn:microsoft.com/office/officeart/2008/layout/CircularPictureCallout"/>
    <dgm:cxn modelId="{7A61C290-42A6-4A94-84DE-D3566A102135}" type="presOf" srcId="{4F472DA7-1287-4FD7-BA99-D4AEFD757F5A}" destId="{FD3A8B7D-C4A1-4F65-95DD-92BE6D8DC6E4}" srcOrd="0" destOrd="0" presId="urn:microsoft.com/office/officeart/2008/layout/CircularPictureCallout"/>
    <dgm:cxn modelId="{F285D692-8983-4A27-8977-D854CF8014EE}" type="presOf" srcId="{7EBBEF02-2DF9-41E9-940A-B1222F9FDEF0}" destId="{1CB9D344-068D-4D35-BF4D-20D6AF4524D3}" srcOrd="0" destOrd="0" presId="urn:microsoft.com/office/officeart/2008/layout/CircularPictureCallout"/>
    <dgm:cxn modelId="{58DEC598-9911-4FD5-A1CA-06C081C9090B}" type="presOf" srcId="{42DD88FB-9DBF-4CD9-99EC-2166BF1F0C30}" destId="{FF4833DB-E0C8-49E0-9466-BEC081B94E78}" srcOrd="0" destOrd="0" presId="urn:microsoft.com/office/officeart/2008/layout/CircularPictureCallout"/>
    <dgm:cxn modelId="{D65564A4-0797-4E50-9848-BE44E0F61EC3}" srcId="{42DD88FB-9DBF-4CD9-99EC-2166BF1F0C30}" destId="{2CA2A61A-1F0A-426A-8DF4-9A3E57618F2C}" srcOrd="2" destOrd="0" parTransId="{3C590C50-1F6D-4542-8EF6-C5A529694905}" sibTransId="{3EF43003-9DB9-42C8-AEAA-7EA63DE4CBCD}"/>
    <dgm:cxn modelId="{5F12C0D9-5B10-4369-9271-06FCB285ADF3}" type="presOf" srcId="{D1C633EC-B953-434B-A8CA-040F13D5AA78}" destId="{8C6E03B7-B697-4CE9-B7CB-41DA52FA8AAA}" srcOrd="0" destOrd="0" presId="urn:microsoft.com/office/officeart/2008/layout/CircularPictureCallout"/>
    <dgm:cxn modelId="{AAC4C129-0B73-40D9-9E16-D7458402FB78}" type="presParOf" srcId="{FF4833DB-E0C8-49E0-9466-BEC081B94E78}" destId="{CED8C86B-2E02-45DA-830F-0B71768279AE}" srcOrd="0" destOrd="0" presId="urn:microsoft.com/office/officeart/2008/layout/CircularPictureCallout"/>
    <dgm:cxn modelId="{195AE132-9A57-49B8-A03E-FB75D8D3E742}" type="presParOf" srcId="{CED8C86B-2E02-45DA-830F-0B71768279AE}" destId="{ACBCB4C4-4DC7-45CA-BEA5-D54DC1442CF1}" srcOrd="0" destOrd="0" presId="urn:microsoft.com/office/officeart/2008/layout/CircularPictureCallout"/>
    <dgm:cxn modelId="{517C0198-4BEF-4AA0-9610-6DD184BA295A}" type="presParOf" srcId="{ACBCB4C4-4DC7-45CA-BEA5-D54DC1442CF1}" destId="{1CB9D344-068D-4D35-BF4D-20D6AF4524D3}" srcOrd="0" destOrd="0" presId="urn:microsoft.com/office/officeart/2008/layout/CircularPictureCallout"/>
    <dgm:cxn modelId="{08B8389F-F873-4225-82E5-92E88CFA6D48}" type="presParOf" srcId="{CED8C86B-2E02-45DA-830F-0B71768279AE}" destId="{462D9E96-D522-4CD8-B63D-7B0C683B0F90}" srcOrd="1" destOrd="0" presId="urn:microsoft.com/office/officeart/2008/layout/CircularPictureCallout"/>
    <dgm:cxn modelId="{98B3133C-DF15-4C5F-9EA7-3248A4850028}" type="presParOf" srcId="{CED8C86B-2E02-45DA-830F-0B71768279AE}" destId="{086DE9F7-9F54-48C2-B238-A2CAADA8A7D9}" srcOrd="2" destOrd="0" presId="urn:microsoft.com/office/officeart/2008/layout/CircularPictureCallout"/>
    <dgm:cxn modelId="{1CEFFA99-BCDF-4B1C-9B32-8D62BDAA6A07}" type="presParOf" srcId="{086DE9F7-9F54-48C2-B238-A2CAADA8A7D9}" destId="{8C6E03B7-B697-4CE9-B7CB-41DA52FA8AAA}" srcOrd="0" destOrd="0" presId="urn:microsoft.com/office/officeart/2008/layout/CircularPictureCallout"/>
    <dgm:cxn modelId="{91186C75-46B0-4620-B5B0-D556CBCD5C9E}" type="presParOf" srcId="{CED8C86B-2E02-45DA-830F-0B71768279AE}" destId="{C450C5CE-EC8C-4BB7-8030-6068D4BBD43E}" srcOrd="3" destOrd="0" presId="urn:microsoft.com/office/officeart/2008/layout/CircularPictureCallout"/>
    <dgm:cxn modelId="{C7B0F82A-617D-4A21-8A40-068EA46FFE53}" type="presParOf" srcId="{CED8C86B-2E02-45DA-830F-0B71768279AE}" destId="{56CD2352-0959-46F9-B554-0DDA742B31C2}" srcOrd="4" destOrd="0" presId="urn:microsoft.com/office/officeart/2008/layout/CircularPictureCallout"/>
    <dgm:cxn modelId="{7B635D64-1B90-4293-A797-BB90023C2D08}" type="presParOf" srcId="{56CD2352-0959-46F9-B554-0DDA742B31C2}" destId="{72C146DF-412E-4DD4-98DE-5F47404836C9}" srcOrd="0" destOrd="0" presId="urn:microsoft.com/office/officeart/2008/layout/CircularPictureCallout"/>
    <dgm:cxn modelId="{53E631C3-945D-4266-9796-1E402EED875E}" type="presParOf" srcId="{CED8C86B-2E02-45DA-830F-0B71768279AE}" destId="{E782FC48-1B14-49EA-91EE-301032241A58}" srcOrd="5" destOrd="0" presId="urn:microsoft.com/office/officeart/2008/layout/CircularPictureCallout"/>
    <dgm:cxn modelId="{50CA39A4-637C-4178-AD16-49682273CF03}" type="presParOf" srcId="{E782FC48-1B14-49EA-91EE-301032241A58}" destId="{6776CB8C-F0BF-40D1-A6FC-B982342FF8B3}" srcOrd="0" destOrd="0" presId="urn:microsoft.com/office/officeart/2008/layout/CircularPictureCallout"/>
    <dgm:cxn modelId="{3470BB48-A384-4CB8-A295-D8B314FDF942}" type="presParOf" srcId="{CED8C86B-2E02-45DA-830F-0B71768279AE}" destId="{ED41495E-5FA3-4C7E-8517-FD3DC473E6DB}" srcOrd="6" destOrd="0" presId="urn:microsoft.com/office/officeart/2008/layout/CircularPictureCallout"/>
    <dgm:cxn modelId="{3CBBD00C-A8B4-461D-B80D-285E2C9F953B}" type="presParOf" srcId="{CED8C86B-2E02-45DA-830F-0B71768279AE}" destId="{A4927B1C-79FA-4E03-93E8-6A0EC112F88C}" srcOrd="7" destOrd="0" presId="urn:microsoft.com/office/officeart/2008/layout/CircularPictureCallout"/>
    <dgm:cxn modelId="{16F7E4C8-C780-4BF0-9F30-374E06166BF4}" type="presParOf" srcId="{A4927B1C-79FA-4E03-93E8-6A0EC112F88C}" destId="{1BE14AB9-4BE0-408D-BE0F-9724C5685C93}" srcOrd="0" destOrd="0" presId="urn:microsoft.com/office/officeart/2008/layout/CircularPictureCallout"/>
    <dgm:cxn modelId="{2490382D-65EB-4CC9-9F21-C245CA79DBD7}" type="presParOf" srcId="{CED8C86B-2E02-45DA-830F-0B71768279AE}" destId="{F5A7AF13-5621-4163-A3B8-B16BCEAD794A}" srcOrd="8" destOrd="0" presId="urn:microsoft.com/office/officeart/2008/layout/CircularPictureCallout"/>
    <dgm:cxn modelId="{B7D28BFE-2B44-431E-91CF-22D1FF0C65D3}" type="presParOf" srcId="{F5A7AF13-5621-4163-A3B8-B16BCEAD794A}" destId="{FD3A8B7D-C4A1-4F65-95DD-92BE6D8DC6E4}" srcOrd="0" destOrd="0" presId="urn:microsoft.com/office/officeart/2008/layout/CircularPictureCallout"/>
    <dgm:cxn modelId="{6253E18C-24EA-42FC-B38B-2FD3E233F0C1}" type="presParOf" srcId="{CED8C86B-2E02-45DA-830F-0B71768279AE}" destId="{DFD79281-9C73-452B-BB86-1CB03957BC9A}" srcOrd="9" destOrd="0" presId="urn:microsoft.com/office/officeart/2008/layout/CircularPictureCallout"/>
    <dgm:cxn modelId="{A52E0E4A-5337-4D50-9685-C23210DB897A}" type="presParOf" srcId="{CED8C86B-2E02-45DA-830F-0B71768279AE}" destId="{04057F9E-EC58-4CD5-87D5-137CAE02F6EC}" srcOrd="10" destOrd="0" presId="urn:microsoft.com/office/officeart/2008/layout/CircularPictureCallout"/>
    <dgm:cxn modelId="{3CBDDF07-3A74-41D4-AA16-21B25D77D2C4}" type="presParOf" srcId="{04057F9E-EC58-4CD5-87D5-137CAE02F6EC}" destId="{1FC81A7B-AB98-4D29-90F4-FA5F681506F2}"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9281-9C73-452B-BB86-1CB03957BC9A}">
      <dsp:nvSpPr>
        <dsp:cNvPr id="0" name=""/>
        <dsp:cNvSpPr/>
      </dsp:nvSpPr>
      <dsp:spPr>
        <a:xfrm>
          <a:off x="3450016" y="7266501"/>
          <a:ext cx="591342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D41495E-5FA3-4C7E-8517-FD3DC473E6DB}">
      <dsp:nvSpPr>
        <dsp:cNvPr id="0" name=""/>
        <dsp:cNvSpPr/>
      </dsp:nvSpPr>
      <dsp:spPr>
        <a:xfrm>
          <a:off x="3450016" y="5205047"/>
          <a:ext cx="5065287"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50C5CE-EC8C-4BB7-8030-6068D4BBD43E}">
      <dsp:nvSpPr>
        <dsp:cNvPr id="0" name=""/>
        <dsp:cNvSpPr/>
      </dsp:nvSpPr>
      <dsp:spPr>
        <a:xfrm>
          <a:off x="3450016" y="3143592"/>
          <a:ext cx="591342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CB9D344-068D-4D35-BF4D-20D6AF4524D3}">
      <dsp:nvSpPr>
        <dsp:cNvPr id="0" name=""/>
        <dsp:cNvSpPr/>
      </dsp:nvSpPr>
      <dsp:spPr>
        <a:xfrm>
          <a:off x="761437" y="2516468"/>
          <a:ext cx="5377156" cy="537715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14" t="-6785" r="714" b="-2499"/>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62D9E96-D522-4CD8-B63D-7B0C683B0F90}">
      <dsp:nvSpPr>
        <dsp:cNvPr id="0" name=""/>
        <dsp:cNvSpPr/>
      </dsp:nvSpPr>
      <dsp:spPr>
        <a:xfrm>
          <a:off x="1565257" y="5387632"/>
          <a:ext cx="3769516" cy="194365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565257" y="5387632"/>
        <a:ext cx="3769516" cy="1943656"/>
      </dsp:txXfrm>
    </dsp:sp>
    <dsp:sp modelId="{8C6E03B7-B697-4CE9-B7CB-41DA52FA8AAA}">
      <dsp:nvSpPr>
        <dsp:cNvPr id="0" name=""/>
        <dsp:cNvSpPr/>
      </dsp:nvSpPr>
      <dsp:spPr>
        <a:xfrm>
          <a:off x="7964109" y="432041"/>
          <a:ext cx="3309712" cy="3309712"/>
        </a:xfrm>
        <a:prstGeom prst="ellipse">
          <a:avLst/>
        </a:prstGeom>
        <a:blipFill rotWithShape="1">
          <a:blip xmlns:r="http://schemas.openxmlformats.org/officeDocument/2006/relationships" r:embed="rId2"/>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2C146DF-412E-4DD4-98DE-5F47404836C9}">
      <dsp:nvSpPr>
        <dsp:cNvPr id="0" name=""/>
        <dsp:cNvSpPr/>
      </dsp:nvSpPr>
      <dsp:spPr>
        <a:xfrm flipV="1">
          <a:off x="10246925" y="3098932"/>
          <a:ext cx="453643" cy="89319"/>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22860" tIns="0" rIns="22860" bIns="0" numCol="1" spcCol="1270" anchor="ctr" anchorCtr="0">
          <a:noAutofit/>
        </a:bodyPr>
        <a:lstStyle/>
        <a:p>
          <a:pPr marL="0" lvl="0" indent="0" algn="l" defTabSz="266700">
            <a:lnSpc>
              <a:spcPct val="90000"/>
            </a:lnSpc>
            <a:spcBef>
              <a:spcPct val="0"/>
            </a:spcBef>
            <a:spcAft>
              <a:spcPct val="35000"/>
            </a:spcAft>
            <a:buNone/>
          </a:pPr>
          <a:endParaRPr lang="en-US" sz="600" kern="1200" dirty="0"/>
        </a:p>
      </dsp:txBody>
      <dsp:txXfrm rot="10800000">
        <a:off x="10246925" y="3098932"/>
        <a:ext cx="453643" cy="89319"/>
      </dsp:txXfrm>
    </dsp:sp>
    <dsp:sp modelId="{6776CB8C-F0BF-40D1-A6FC-B982342FF8B3}">
      <dsp:nvSpPr>
        <dsp:cNvPr id="0" name=""/>
        <dsp:cNvSpPr/>
      </dsp:nvSpPr>
      <dsp:spPr>
        <a:xfrm>
          <a:off x="6743475" y="3833470"/>
          <a:ext cx="3309712" cy="3309712"/>
        </a:xfrm>
        <a:prstGeom prst="ellipse">
          <a:avLst/>
        </a:prstGeom>
        <a:blipFill rotWithShape="1">
          <a:blip xmlns:r="http://schemas.openxmlformats.org/officeDocument/2006/relationships" r:embed="rId3"/>
          <a:srcRect/>
          <a:stretch>
            <a:fillRect l="-2000" r="-20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BE14AB9-4BE0-408D-BE0F-9724C5685C93}">
      <dsp:nvSpPr>
        <dsp:cNvPr id="0" name=""/>
        <dsp:cNvSpPr/>
      </dsp:nvSpPr>
      <dsp:spPr>
        <a:xfrm>
          <a:off x="9398784" y="4321566"/>
          <a:ext cx="288603" cy="1766960"/>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22860" tIns="0" rIns="22860" bIns="0" numCol="1" spcCol="1270" anchor="ctr" anchorCtr="0">
          <a:noAutofit/>
        </a:bodyPr>
        <a:lstStyle/>
        <a:p>
          <a:pPr marL="0" lvl="0" indent="0" algn="l" defTabSz="266700">
            <a:lnSpc>
              <a:spcPct val="90000"/>
            </a:lnSpc>
            <a:spcBef>
              <a:spcPct val="0"/>
            </a:spcBef>
            <a:spcAft>
              <a:spcPct val="35000"/>
            </a:spcAft>
            <a:buNone/>
          </a:pPr>
          <a:endParaRPr lang="en-US" sz="600" kern="1200"/>
        </a:p>
      </dsp:txBody>
      <dsp:txXfrm>
        <a:off x="9398784" y="4321566"/>
        <a:ext cx="288603" cy="1766960"/>
      </dsp:txXfrm>
    </dsp:sp>
    <dsp:sp modelId="{FD3A8B7D-C4A1-4F65-95DD-92BE6D8DC6E4}">
      <dsp:nvSpPr>
        <dsp:cNvPr id="0" name=""/>
        <dsp:cNvSpPr/>
      </dsp:nvSpPr>
      <dsp:spPr>
        <a:xfrm>
          <a:off x="8288081" y="7100381"/>
          <a:ext cx="3309712" cy="330971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FC81A7B-AB98-4D29-90F4-FA5F681506F2}">
      <dsp:nvSpPr>
        <dsp:cNvPr id="0" name=""/>
        <dsp:cNvSpPr/>
      </dsp:nvSpPr>
      <dsp:spPr>
        <a:xfrm>
          <a:off x="10246925" y="6383020"/>
          <a:ext cx="203789" cy="1766960"/>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10246925" y="6383020"/>
        <a:ext cx="203789" cy="1766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9281-9C73-452B-BB86-1CB03957BC9A}">
      <dsp:nvSpPr>
        <dsp:cNvPr id="0" name=""/>
        <dsp:cNvSpPr/>
      </dsp:nvSpPr>
      <dsp:spPr>
        <a:xfrm>
          <a:off x="3244362" y="7180678"/>
          <a:ext cx="566723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D41495E-5FA3-4C7E-8517-FD3DC473E6DB}">
      <dsp:nvSpPr>
        <dsp:cNvPr id="0" name=""/>
        <dsp:cNvSpPr/>
      </dsp:nvSpPr>
      <dsp:spPr>
        <a:xfrm>
          <a:off x="3244362" y="5205047"/>
          <a:ext cx="4854407"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50C5CE-EC8C-4BB7-8030-6068D4BBD43E}">
      <dsp:nvSpPr>
        <dsp:cNvPr id="0" name=""/>
        <dsp:cNvSpPr/>
      </dsp:nvSpPr>
      <dsp:spPr>
        <a:xfrm>
          <a:off x="3244362" y="3229415"/>
          <a:ext cx="566723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CB9D344-068D-4D35-BF4D-20D6AF4524D3}">
      <dsp:nvSpPr>
        <dsp:cNvPr id="0" name=""/>
        <dsp:cNvSpPr/>
      </dsp:nvSpPr>
      <dsp:spPr>
        <a:xfrm>
          <a:off x="322489" y="2667236"/>
          <a:ext cx="5153292" cy="515329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12" t="-19285" r="6427" b="713"/>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62D9E96-D522-4CD8-B63D-7B0C683B0F90}">
      <dsp:nvSpPr>
        <dsp:cNvPr id="0" name=""/>
        <dsp:cNvSpPr/>
      </dsp:nvSpPr>
      <dsp:spPr>
        <a:xfrm>
          <a:off x="1438071" y="5380031"/>
          <a:ext cx="3612582" cy="1862737"/>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438071" y="5380031"/>
        <a:ext cx="3612582" cy="1862737"/>
      </dsp:txXfrm>
    </dsp:sp>
    <dsp:sp modelId="{8C6E03B7-B697-4CE9-B7CB-41DA52FA8AAA}">
      <dsp:nvSpPr>
        <dsp:cNvPr id="0" name=""/>
        <dsp:cNvSpPr/>
      </dsp:nvSpPr>
      <dsp:spPr>
        <a:xfrm>
          <a:off x="7105245" y="84716"/>
          <a:ext cx="3420003" cy="342000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3000" b="-230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2C146DF-412E-4DD4-98DE-5F47404836C9}">
      <dsp:nvSpPr>
        <dsp:cNvPr id="0" name=""/>
        <dsp:cNvSpPr/>
      </dsp:nvSpPr>
      <dsp:spPr>
        <a:xfrm>
          <a:off x="9758300" y="2382716"/>
          <a:ext cx="134432"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9758300" y="2382716"/>
        <a:ext cx="134432" cy="1693398"/>
      </dsp:txXfrm>
    </dsp:sp>
    <dsp:sp modelId="{6776CB8C-F0BF-40D1-A6FC-B982342FF8B3}">
      <dsp:nvSpPr>
        <dsp:cNvPr id="0" name=""/>
        <dsp:cNvSpPr/>
      </dsp:nvSpPr>
      <dsp:spPr>
        <a:xfrm>
          <a:off x="6372359" y="3495045"/>
          <a:ext cx="3420003" cy="342000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2073" t="207" r="-18131" b="207"/>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BE14AB9-4BE0-408D-BE0F-9724C5685C93}">
      <dsp:nvSpPr>
        <dsp:cNvPr id="0" name=""/>
        <dsp:cNvSpPr/>
      </dsp:nvSpPr>
      <dsp:spPr>
        <a:xfrm>
          <a:off x="8945469" y="4358348"/>
          <a:ext cx="276588"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8945469" y="4358348"/>
        <a:ext cx="276588" cy="1693398"/>
      </dsp:txXfrm>
    </dsp:sp>
    <dsp:sp modelId="{FD3A8B7D-C4A1-4F65-95DD-92BE6D8DC6E4}">
      <dsp:nvSpPr>
        <dsp:cNvPr id="0" name=""/>
        <dsp:cNvSpPr/>
      </dsp:nvSpPr>
      <dsp:spPr>
        <a:xfrm>
          <a:off x="7623967" y="6990090"/>
          <a:ext cx="3420003" cy="3420003"/>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6500" t="500" r="-16500" b="5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FC81A7B-AB98-4D29-90F4-FA5F681506F2}">
      <dsp:nvSpPr>
        <dsp:cNvPr id="0" name=""/>
        <dsp:cNvSpPr/>
      </dsp:nvSpPr>
      <dsp:spPr>
        <a:xfrm>
          <a:off x="9758300" y="6333979"/>
          <a:ext cx="195305"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9758300" y="6333979"/>
        <a:ext cx="195305" cy="169339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7" name="Shape 6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991030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chem.ncbi.nlm.nih.gov/compound/Force#section=Densi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ubchem.ncbi.nlm.nih.gov/compound/6440557#section=Solubilit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57478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n-US" sz="2400" dirty="0">
                <a:hlinkClick r:id="rId3"/>
              </a:rPr>
              <a:t>Force | C17H14ClF7O2 | CID 11534837 – PubChem</a:t>
            </a:r>
            <a:endParaRPr lang="en-US" sz="2400" dirty="0"/>
          </a:p>
          <a:p>
            <a:pPr algn="just"/>
            <a:r>
              <a:rPr lang="en-US" sz="2400" dirty="0">
                <a:hlinkClick r:id="rId4"/>
              </a:rPr>
              <a:t>lambda-Cyhalothrin | C23H19ClF3NO3 | CID 6440557 - PubChem</a:t>
            </a:r>
            <a:endParaRPr lang="es-ES" sz="4000" b="0" dirty="0">
              <a:solidFill>
                <a:schemeClr val="tx1"/>
              </a:solidFill>
              <a:latin typeface="Gill Sans MT" panose="020B0502020104020203" pitchFamily="34" charset="0"/>
            </a:endParaRPr>
          </a:p>
          <a:p>
            <a:endParaRPr lang="es-ES" dirty="0"/>
          </a:p>
          <a:p>
            <a:r>
              <a:rPr lang="es-ES" dirty="0"/>
              <a:t>Gracias por proporcionar la referencia. Para el </a:t>
            </a:r>
            <a:r>
              <a:rPr lang="es-ES" b="1" dirty="0" err="1"/>
              <a:t>Teflutrin</a:t>
            </a:r>
            <a:r>
              <a:rPr lang="es-ES" dirty="0"/>
              <a:t>, los valores de log P pueden variar en función de diferentes fuentes. Según la información en </a:t>
            </a:r>
            <a:r>
              <a:rPr lang="es-ES" dirty="0" err="1"/>
              <a:t>PubChem</a:t>
            </a:r>
            <a:r>
              <a:rPr lang="es-ES" dirty="0"/>
              <a:t> y otras bases de datos, </a:t>
            </a:r>
            <a:r>
              <a:rPr lang="es-ES" dirty="0" err="1"/>
              <a:t>teflutrin</a:t>
            </a:r>
            <a:r>
              <a:rPr lang="es-ES" dirty="0"/>
              <a:t> generalmente se reporta con un log P en el rango de </a:t>
            </a:r>
            <a:r>
              <a:rPr lang="es-ES" b="1" dirty="0"/>
              <a:t>3.8 a 4.0</a:t>
            </a:r>
            <a:r>
              <a:rPr lang="es-ES" dirty="0"/>
              <a:t>.</a:t>
            </a:r>
          </a:p>
          <a:p>
            <a:r>
              <a:rPr lang="es-ES" dirty="0"/>
              <a:t>Aquí tienes un resumen de los valores de log P de los tres insecticidas piretroides:</a:t>
            </a:r>
          </a:p>
          <a:p>
            <a:pPr>
              <a:buFont typeface="+mj-lt"/>
              <a:buAutoNum type="arabicPeriod"/>
            </a:pPr>
            <a:r>
              <a:rPr lang="es-ES" b="1" dirty="0"/>
              <a:t>Lambda </a:t>
            </a:r>
            <a:r>
              <a:rPr lang="es-ES" b="1" dirty="0" err="1"/>
              <a:t>cihalotrin</a:t>
            </a:r>
            <a:r>
              <a:rPr lang="es-ES" dirty="0"/>
              <a:t>: Log P ≈ 6.0 a 7.5</a:t>
            </a:r>
          </a:p>
          <a:p>
            <a:pPr>
              <a:buFont typeface="+mj-lt"/>
              <a:buAutoNum type="arabicPeriod"/>
            </a:pPr>
            <a:r>
              <a:rPr lang="es-ES" b="1" dirty="0" err="1"/>
              <a:t>Teflutrin</a:t>
            </a:r>
            <a:r>
              <a:rPr lang="es-ES" dirty="0"/>
              <a:t>: Log P ≈ 3.8 a 4.0</a:t>
            </a:r>
          </a:p>
          <a:p>
            <a:pPr>
              <a:buFont typeface="+mj-lt"/>
              <a:buAutoNum type="arabicPeriod"/>
            </a:pPr>
            <a:r>
              <a:rPr lang="es-ES" b="1" dirty="0"/>
              <a:t>Cipermetrina</a:t>
            </a:r>
            <a:r>
              <a:rPr lang="es-ES" dirty="0"/>
              <a:t>: Log P ≈ 6.5</a:t>
            </a:r>
          </a:p>
          <a:p>
            <a:endParaRPr lang="es-ES" dirty="0"/>
          </a:p>
        </p:txBody>
      </p:sp>
    </p:spTree>
    <p:extLst>
      <p:ext uri="{BB962C8B-B14F-4D97-AF65-F5344CB8AC3E}">
        <p14:creationId xmlns:p14="http://schemas.microsoft.com/office/powerpoint/2010/main" val="131877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CALLISTO PLUS</a:t>
            </a:r>
          </a:p>
        </p:txBody>
      </p:sp>
    </p:spTree>
    <p:extLst>
      <p:ext uri="{BB962C8B-B14F-4D97-AF65-F5344CB8AC3E}">
        <p14:creationId xmlns:p14="http://schemas.microsoft.com/office/powerpoint/2010/main" val="290024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0" i="1" dirty="0"/>
              <a:t>Brixton presentó muy buen control frente a una población de </a:t>
            </a:r>
            <a:r>
              <a:rPr lang="es-ES" b="0" i="1" dirty="0" err="1"/>
              <a:t>Lollium</a:t>
            </a:r>
            <a:r>
              <a:rPr lang="es-ES" b="0" i="1" dirty="0"/>
              <a:t> con probada resistencia  a otros formulados con igual modo de acción.</a:t>
            </a: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236EA-E4A3-4016-978A-6564ED5A2D4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2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0" i="1" dirty="0"/>
              <a:t>Brixton presentó muy buen control frente a una población de </a:t>
            </a:r>
            <a:r>
              <a:rPr lang="es-ES" b="0" i="1" dirty="0" err="1"/>
              <a:t>Lollium</a:t>
            </a:r>
            <a:r>
              <a:rPr lang="es-ES" b="0" i="1" dirty="0"/>
              <a:t> con probada resistencia  a otros formulados con igual modo de acción.</a:t>
            </a: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236EA-E4A3-4016-978A-6564ED5A2D4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5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3" name="Footer Placeholder 2"/>
          <p:cNvSpPr>
            <a:spLocks noGrp="1"/>
          </p:cNvSpPr>
          <p:nvPr>
            <p:ph type="ftr" sz="quarter" idx="11"/>
          </p:nvPr>
        </p:nvSpPr>
        <p:spPr>
          <a:xfrm>
            <a:off x="1609344" y="12454128"/>
            <a:ext cx="21177504" cy="640080"/>
          </a:xfrm>
        </p:spPr>
        <p:txBody>
          <a:bodyPr/>
          <a:lstStyle/>
          <a:p>
            <a:endParaRPr lang="es-ES"/>
          </a:p>
        </p:txBody>
      </p:sp>
      <p:sp>
        <p:nvSpPr>
          <p:cNvPr id="4" name="Slide Number Placeholder 3"/>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182034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835026" y="0"/>
            <a:ext cx="25168228" cy="13706476"/>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600288" y="3399179"/>
            <a:ext cx="7348952" cy="694084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3" y="4704052"/>
            <a:ext cx="7002394" cy="2446596"/>
          </a:xfrm>
        </p:spPr>
        <p:txBody>
          <a:bodyPr bIns="0" anchor="b">
            <a:noAutofit/>
          </a:bodyPr>
          <a:lstStyle>
            <a:lvl1pPr algn="ctr">
              <a:defRPr sz="64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10219967" y="1605618"/>
            <a:ext cx="12550070" cy="1049988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777263" y="7160372"/>
            <a:ext cx="7002394" cy="2442328"/>
          </a:xfrm>
        </p:spPr>
        <p:txBody>
          <a:bodyPr/>
          <a:lstStyle>
            <a:lvl1pPr marL="0" indent="0" algn="ctr">
              <a:buNone/>
              <a:defRPr sz="3200">
                <a:solidFill>
                  <a:srgbClr val="FFFEFF"/>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70ED664-7EB9-49A0-9D7C-36DF108B6D56}" type="datetimeFigureOut">
              <a:rPr lang="es-ES" smtClean="0"/>
              <a:t>04/02/2025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153180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659347" y="-118752"/>
            <a:ext cx="25031702" cy="13847596"/>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610672" y="3396663"/>
            <a:ext cx="11883080" cy="694084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5087020" y="0"/>
            <a:ext cx="9296980" cy="13716000"/>
          </a:xfrm>
          <a:solidFill>
            <a:schemeClr val="bg1">
              <a:lumMod val="65000"/>
              <a:lumOff val="35000"/>
            </a:schemeClr>
          </a:solidFill>
          <a:ln w="9525" cap="sq">
            <a:noFill/>
            <a:miter lim="800000"/>
          </a:ln>
          <a:effectLst/>
        </p:spPr>
        <p:txBody>
          <a:bodyPr anchor="t"/>
          <a:lstStyle>
            <a:lvl1pPr marL="0" indent="0" algn="ctr">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s-ES"/>
              <a:t>Haga clic en el icono para agregar una imagen</a:t>
            </a:r>
            <a:endParaRPr lang="en-US" dirty="0"/>
          </a:p>
        </p:txBody>
      </p:sp>
      <p:sp>
        <p:nvSpPr>
          <p:cNvPr id="2" name="Title 1"/>
          <p:cNvSpPr>
            <a:spLocks noGrp="1"/>
          </p:cNvSpPr>
          <p:nvPr>
            <p:ph type="title"/>
          </p:nvPr>
        </p:nvSpPr>
        <p:spPr>
          <a:xfrm>
            <a:off x="1770886" y="4720510"/>
            <a:ext cx="11553292" cy="2356064"/>
          </a:xfrm>
        </p:spPr>
        <p:txBody>
          <a:bodyPr bIns="0" anchor="b">
            <a:normAutofit/>
          </a:bodyPr>
          <a:lstStyle>
            <a:lvl1pPr>
              <a:defRPr sz="72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770886" y="7090024"/>
            <a:ext cx="11553292" cy="2548396"/>
          </a:xfrm>
        </p:spPr>
        <p:txBody>
          <a:bodyPr>
            <a:normAutofit/>
          </a:bodyPr>
          <a:lstStyle>
            <a:lvl1pPr marL="0" indent="0" algn="ctr">
              <a:buNone/>
              <a:defRPr sz="3600">
                <a:solidFill>
                  <a:srgbClr val="FFFEFF"/>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Date Placeholder 4"/>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6" name="Footer Placeholder 5"/>
          <p:cNvSpPr>
            <a:spLocks noGrp="1"/>
          </p:cNvSpPr>
          <p:nvPr>
            <p:ph type="ftr" sz="quarter" idx="11"/>
          </p:nvPr>
        </p:nvSpPr>
        <p:spPr>
          <a:xfrm>
            <a:off x="1609345" y="12454128"/>
            <a:ext cx="11884406" cy="640080"/>
          </a:xfrm>
        </p:spPr>
        <p:txBody>
          <a:bodyPr/>
          <a:lstStyle/>
          <a:p>
            <a:endParaRPr lang="es-ES"/>
          </a:p>
        </p:txBody>
      </p:sp>
      <p:sp>
        <p:nvSpPr>
          <p:cNvPr id="7" name="Slide Number Placeholder 6"/>
          <p:cNvSpPr>
            <a:spLocks noGrp="1"/>
          </p:cNvSpPr>
          <p:nvPr>
            <p:ph type="sldNum" sz="quarter" idx="12"/>
          </p:nvPr>
        </p:nvSpPr>
        <p:spPr>
          <a:xfrm>
            <a:off x="11656754"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234449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835026" y="0"/>
            <a:ext cx="25168228" cy="13706476"/>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600288" y="3399179"/>
            <a:ext cx="7348952" cy="694084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4" y="4699851"/>
            <a:ext cx="7002392" cy="491288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19967" y="1589438"/>
            <a:ext cx="12550070" cy="105141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0ED664-7EB9-49A0-9D7C-36DF108B6D56}" type="datetimeFigureOut">
              <a:rPr lang="es-ES" smtClean="0"/>
              <a:t>04/02/2025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350002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25168228" cy="13706476"/>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5437896" y="3399179"/>
            <a:ext cx="7348952" cy="694084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5614875" y="4699850"/>
            <a:ext cx="7002390" cy="4912884"/>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605494" y="1596889"/>
            <a:ext cx="12537244" cy="1051460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5" name="Footer Placeholder 4"/>
          <p:cNvSpPr>
            <a:spLocks noGrp="1"/>
          </p:cNvSpPr>
          <p:nvPr>
            <p:ph type="ftr" sz="quarter" idx="11"/>
          </p:nvPr>
        </p:nvSpPr>
        <p:spPr>
          <a:xfrm>
            <a:off x="1609344" y="12454128"/>
            <a:ext cx="21177504" cy="640080"/>
          </a:xfrm>
        </p:spPr>
        <p:txBody>
          <a:bodyPr/>
          <a:lstStyle/>
          <a:p>
            <a:endParaRPr lang="es-ES"/>
          </a:p>
        </p:txBody>
      </p:sp>
      <p:sp>
        <p:nvSpPr>
          <p:cNvPr id="6" name="Slide Number Placeholder 5"/>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2499978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pic>
        <p:nvPicPr>
          <p:cNvPr id="11" name="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7713" y="629727"/>
            <a:ext cx="1315366" cy="1072022"/>
          </a:xfrm>
          <a:prstGeom prst="rect">
            <a:avLst/>
          </a:prstGeom>
          <a:ln w="12700">
            <a:miter lim="400000"/>
          </a:ln>
        </p:spPr>
      </p:pic>
      <p:pic>
        <p:nvPicPr>
          <p:cNvPr id="12" name="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90" y="12063351"/>
            <a:ext cx="8409332" cy="1715582"/>
          </a:xfrm>
          <a:prstGeom prst="rect">
            <a:avLst/>
          </a:prstGeom>
          <a:ln w="12700">
            <a:miter lim="400000"/>
          </a:ln>
        </p:spPr>
      </p:pic>
      <p:pic>
        <p:nvPicPr>
          <p:cNvPr id="13" name="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88" y="2095197"/>
            <a:ext cx="7274876" cy="73670"/>
          </a:xfrm>
          <a:prstGeom prst="rect">
            <a:avLst/>
          </a:prstGeom>
          <a:ln w="12700">
            <a:miter lim="400000"/>
          </a:ln>
        </p:spPr>
      </p:pic>
    </p:spTree>
    <p:extLst>
      <p:ext uri="{BB962C8B-B14F-4D97-AF65-F5344CB8AC3E}">
        <p14:creationId xmlns:p14="http://schemas.microsoft.com/office/powerpoint/2010/main" val="11193294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descr="PANT-0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7368" y="-53976"/>
            <a:ext cx="24578736" cy="1387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166999" y="809328"/>
            <a:ext cx="14197674" cy="764792"/>
          </a:xfrm>
          <a:prstGeom prst="rect">
            <a:avLst/>
          </a:prstGeom>
        </p:spPr>
        <p:txBody>
          <a:bodyPr anchor="b">
            <a:noAutofit/>
          </a:bodyPr>
          <a:lstStyle>
            <a:lvl1pPr marL="0" indent="0">
              <a:buNone/>
              <a:defRPr sz="4200" b="1" kern="1400" spc="260" baseline="0">
                <a:solidFill>
                  <a:srgbClr val="245019"/>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s-ES"/>
              <a:t>Haga clic para modificar el estilo de texto del patrón</a:t>
            </a:r>
          </a:p>
        </p:txBody>
      </p:sp>
      <p:sp>
        <p:nvSpPr>
          <p:cNvPr id="8" name="7 Marcador de texto"/>
          <p:cNvSpPr>
            <a:spLocks noGrp="1"/>
          </p:cNvSpPr>
          <p:nvPr>
            <p:ph type="body" sz="quarter" idx="10"/>
          </p:nvPr>
        </p:nvSpPr>
        <p:spPr>
          <a:xfrm>
            <a:off x="862743" y="1961456"/>
            <a:ext cx="22850538" cy="9793088"/>
          </a:xfrm>
          <a:prstGeom prst="rect">
            <a:avLst/>
          </a:prstGeom>
        </p:spPr>
        <p:txBody>
          <a:bodyPr>
            <a:normAutofit/>
          </a:bodyPr>
          <a:lstStyle>
            <a:lvl1pPr marL="0" indent="0">
              <a:buNone/>
              <a:defRPr sz="3600" b="0" i="0" kern="1200" spc="200" baseline="0">
                <a:solidFill>
                  <a:schemeClr val="tx1">
                    <a:lumMod val="65000"/>
                    <a:lumOff val="35000"/>
                  </a:schemeClr>
                </a:solidFill>
                <a:latin typeface="Calibri"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389252046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pic>
        <p:nvPicPr>
          <p:cNvPr id="4" name="Picture 3" descr="PANT-06.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7368" y="1"/>
            <a:ext cx="24578736" cy="139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ANT-05.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7368" y="11753853"/>
            <a:ext cx="24578736" cy="204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idx="1"/>
          </p:nvPr>
        </p:nvSpPr>
        <p:spPr>
          <a:xfrm>
            <a:off x="3166999" y="809328"/>
            <a:ext cx="14197674" cy="764792"/>
          </a:xfrm>
          <a:prstGeom prst="rect">
            <a:avLst/>
          </a:prstGeom>
        </p:spPr>
        <p:txBody>
          <a:bodyPr anchor="b">
            <a:noAutofit/>
          </a:bodyPr>
          <a:lstStyle>
            <a:lvl1pPr marL="0" indent="0">
              <a:buNone/>
              <a:defRPr sz="4200" b="1" kern="1400" spc="260" baseline="0">
                <a:solidFill>
                  <a:srgbClr val="245019"/>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s-ES"/>
              <a:t>Haga clic para modificar el estilo de texto del patrón</a:t>
            </a:r>
          </a:p>
        </p:txBody>
      </p:sp>
      <p:sp>
        <p:nvSpPr>
          <p:cNvPr id="10" name="7 Marcador de texto"/>
          <p:cNvSpPr>
            <a:spLocks noGrp="1"/>
          </p:cNvSpPr>
          <p:nvPr>
            <p:ph type="body" sz="quarter" idx="10"/>
          </p:nvPr>
        </p:nvSpPr>
        <p:spPr>
          <a:xfrm>
            <a:off x="862743" y="1961456"/>
            <a:ext cx="22850538" cy="9793088"/>
          </a:xfrm>
          <a:prstGeom prst="rect">
            <a:avLst/>
          </a:prstGeom>
        </p:spPr>
        <p:txBody>
          <a:bodyPr>
            <a:normAutofit/>
          </a:bodyPr>
          <a:lstStyle>
            <a:lvl1pPr marL="0" indent="0">
              <a:buNone/>
              <a:defRPr sz="3600" b="0" i="0" kern="1200" spc="200" baseline="0">
                <a:solidFill>
                  <a:schemeClr val="tx1">
                    <a:lumMod val="65000"/>
                    <a:lumOff val="35000"/>
                  </a:schemeClr>
                </a:solidFill>
                <a:latin typeface="Calibri"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354811910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pic>
        <p:nvPicPr>
          <p:cNvPr id="12" name="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89" y="12063349"/>
            <a:ext cx="8409331" cy="1715582"/>
          </a:xfrm>
          <a:prstGeom prst="rect">
            <a:avLst/>
          </a:prstGeom>
          <a:ln w="12700">
            <a:miter lim="400000"/>
          </a:ln>
        </p:spPr>
      </p:pic>
      <p:pic>
        <p:nvPicPr>
          <p:cNvPr id="13" name="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87" y="2095196"/>
            <a:ext cx="7274875" cy="73669"/>
          </a:xfrm>
          <a:prstGeom prst="rect">
            <a:avLst/>
          </a:prstGeom>
          <a:ln w="12700">
            <a:miter lim="400000"/>
          </a:ln>
        </p:spPr>
      </p:pic>
      <p:pic>
        <p:nvPicPr>
          <p:cNvPr id="2" name="Imagen">
            <a:extLst>
              <a:ext uri="{FF2B5EF4-FFF2-40B4-BE49-F238E27FC236}">
                <a16:creationId xmlns:a16="http://schemas.microsoft.com/office/drawing/2014/main" id="{3AFD52E4-EA1E-D609-91D5-CC4B3E90721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603" t="30786" r="8850" b="31145"/>
          <a:stretch/>
        </p:blipFill>
        <p:spPr>
          <a:xfrm>
            <a:off x="888999" y="395166"/>
            <a:ext cx="2389909" cy="1576981"/>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9" name="Picture 4" descr="LOGO-09.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36" y="-103728"/>
            <a:ext cx="24579072" cy="13874496"/>
          </a:xfrm>
          <a:prstGeom prst="rect">
            <a:avLst/>
          </a:prstGeom>
        </p:spPr>
      </p:pic>
      <p:sp>
        <p:nvSpPr>
          <p:cNvPr id="9" name="8 Marcador de texto"/>
          <p:cNvSpPr>
            <a:spLocks noGrp="1"/>
          </p:cNvSpPr>
          <p:nvPr>
            <p:ph type="body" sz="quarter" idx="10" hasCustomPrompt="1"/>
          </p:nvPr>
        </p:nvSpPr>
        <p:spPr>
          <a:xfrm>
            <a:off x="1237020" y="9306279"/>
            <a:ext cx="22347768" cy="864866"/>
          </a:xfrm>
          <a:prstGeom prst="rect">
            <a:avLst/>
          </a:prstGeom>
        </p:spPr>
        <p:txBody>
          <a:bodyPr>
            <a:normAutofit/>
          </a:bodyPr>
          <a:lstStyle>
            <a:lvl1pPr marL="0" indent="0" algn="ctr">
              <a:buNone/>
              <a:defRPr sz="3600" b="1" kern="1400" spc="260" baseline="0">
                <a:solidFill>
                  <a:srgbClr val="245019"/>
                </a:solidFill>
              </a:defRPr>
            </a:lvl1pPr>
          </a:lstStyle>
          <a:p>
            <a:pPr lvl="0"/>
            <a:r>
              <a:rPr lang="es-ES" dirty="0"/>
              <a:t>MAGNUM EST SIEREM VATICUM</a:t>
            </a:r>
          </a:p>
        </p:txBody>
      </p:sp>
      <p:sp>
        <p:nvSpPr>
          <p:cNvPr id="7" name="8 Marcador de texto"/>
          <p:cNvSpPr>
            <a:spLocks noGrp="1"/>
          </p:cNvSpPr>
          <p:nvPr>
            <p:ph type="body" sz="quarter" idx="13" hasCustomPrompt="1"/>
          </p:nvPr>
        </p:nvSpPr>
        <p:spPr>
          <a:xfrm>
            <a:off x="1246788" y="10170375"/>
            <a:ext cx="22347768" cy="864866"/>
          </a:xfrm>
          <a:prstGeom prst="rect">
            <a:avLst/>
          </a:prstGeom>
        </p:spPr>
        <p:txBody>
          <a:bodyPr>
            <a:normAutofit/>
          </a:bodyPr>
          <a:lstStyle>
            <a:lvl1pPr marL="0" indent="0" algn="ctr">
              <a:buNone/>
              <a:defRPr lang="es-ES" sz="3200" i="1" kern="1200" spc="100" baseline="0" dirty="0">
                <a:solidFill>
                  <a:schemeClr val="accent3">
                    <a:lumMod val="75000"/>
                  </a:schemeClr>
                </a:solidFill>
                <a:latin typeface="Calibri" pitchFamily="34" charset="0"/>
                <a:ea typeface="+mn-ea"/>
                <a:cs typeface="+mn-cs"/>
              </a:defRPr>
            </a:lvl1pPr>
          </a:lstStyle>
          <a:p>
            <a:pPr marL="0" lvl="0" indent="0" algn="ctr" defTabSz="1828800" rtl="0" eaLnBrk="1" latinLnBrk="0" hangingPunct="1">
              <a:spcBef>
                <a:spcPct val="20000"/>
              </a:spcBef>
              <a:buFont typeface="Arial" pitchFamily="34" charset="0"/>
              <a:buNone/>
            </a:pPr>
            <a:r>
              <a:rPr lang="es-ES" dirty="0" err="1"/>
              <a:t>Lorem</a:t>
            </a:r>
            <a:r>
              <a:rPr lang="es-ES" dirty="0"/>
              <a:t> </a:t>
            </a:r>
            <a:r>
              <a:rPr lang="es-ES" dirty="0" err="1"/>
              <a:t>ispum</a:t>
            </a:r>
            <a:r>
              <a:rPr lang="es-ES" dirty="0"/>
              <a:t> dolor</a:t>
            </a:r>
          </a:p>
        </p:txBody>
      </p:sp>
      <p:sp>
        <p:nvSpPr>
          <p:cNvPr id="8" name="8 Marcador de texto"/>
          <p:cNvSpPr>
            <a:spLocks noGrp="1"/>
          </p:cNvSpPr>
          <p:nvPr>
            <p:ph type="body" sz="quarter" idx="14" hasCustomPrompt="1"/>
          </p:nvPr>
        </p:nvSpPr>
        <p:spPr>
          <a:xfrm>
            <a:off x="981470" y="12617877"/>
            <a:ext cx="4489784" cy="864866"/>
          </a:xfrm>
          <a:prstGeom prst="rect">
            <a:avLst/>
          </a:prstGeom>
        </p:spPr>
        <p:txBody>
          <a:bodyPr>
            <a:normAutofit/>
          </a:bodyPr>
          <a:lstStyle>
            <a:lvl1pPr marL="0" indent="0" algn="ctr">
              <a:buNone/>
              <a:defRPr lang="es-ES" sz="2000" i="1" kern="1200" spc="100" baseline="0" dirty="0">
                <a:solidFill>
                  <a:schemeClr val="accent3">
                    <a:lumMod val="75000"/>
                  </a:schemeClr>
                </a:solidFill>
                <a:latin typeface="Calibri" pitchFamily="34" charset="0"/>
                <a:ea typeface="+mn-ea"/>
                <a:cs typeface="+mn-cs"/>
              </a:defRPr>
            </a:lvl1pPr>
          </a:lstStyle>
          <a:p>
            <a:pPr marL="0" lvl="0" indent="0" algn="ctr" defTabSz="1828800" rtl="0" eaLnBrk="1" latinLnBrk="0" hangingPunct="1">
              <a:spcBef>
                <a:spcPct val="20000"/>
              </a:spcBef>
              <a:buFont typeface="Arial" pitchFamily="34" charset="0"/>
              <a:buNone/>
            </a:pPr>
            <a:r>
              <a:rPr lang="es-ES" dirty="0" err="1"/>
              <a:t>Lorem</a:t>
            </a:r>
            <a:r>
              <a:rPr lang="es-ES" dirty="0"/>
              <a:t> </a:t>
            </a:r>
            <a:r>
              <a:rPr lang="es-ES" dirty="0" err="1"/>
              <a:t>ispum</a:t>
            </a:r>
            <a:r>
              <a:rPr lang="es-ES" dirty="0"/>
              <a:t> dolor</a:t>
            </a:r>
          </a:p>
        </p:txBody>
      </p:sp>
      <p:sp>
        <p:nvSpPr>
          <p:cNvPr id="10" name="8 Marcador de texto"/>
          <p:cNvSpPr>
            <a:spLocks noGrp="1"/>
          </p:cNvSpPr>
          <p:nvPr>
            <p:ph type="body" sz="quarter" idx="15" hasCustomPrompt="1"/>
          </p:nvPr>
        </p:nvSpPr>
        <p:spPr>
          <a:xfrm>
            <a:off x="19104772" y="12618647"/>
            <a:ext cx="4489784" cy="864866"/>
          </a:xfrm>
          <a:prstGeom prst="rect">
            <a:avLst/>
          </a:prstGeom>
        </p:spPr>
        <p:txBody>
          <a:bodyPr>
            <a:normAutofit/>
          </a:bodyPr>
          <a:lstStyle>
            <a:lvl1pPr marL="0" indent="0" algn="ctr">
              <a:buNone/>
              <a:defRPr lang="es-ES" sz="2000" i="1" kern="1200" spc="100" baseline="0" dirty="0">
                <a:solidFill>
                  <a:schemeClr val="accent3">
                    <a:lumMod val="75000"/>
                  </a:schemeClr>
                </a:solidFill>
                <a:latin typeface="Calibri" pitchFamily="34" charset="0"/>
                <a:ea typeface="+mn-ea"/>
                <a:cs typeface="+mn-cs"/>
              </a:defRPr>
            </a:lvl1pPr>
          </a:lstStyle>
          <a:p>
            <a:pPr marL="0" lvl="0" indent="0" algn="ctr" defTabSz="1828800" rtl="0" eaLnBrk="1" latinLnBrk="0" hangingPunct="1">
              <a:spcBef>
                <a:spcPct val="20000"/>
              </a:spcBef>
              <a:buFont typeface="Arial" pitchFamily="34" charset="0"/>
              <a:buNone/>
            </a:pPr>
            <a:r>
              <a:rPr lang="es-ES" dirty="0" err="1"/>
              <a:t>Lorem</a:t>
            </a:r>
            <a:r>
              <a:rPr lang="es-ES" dirty="0"/>
              <a:t> </a:t>
            </a:r>
            <a:r>
              <a:rPr lang="es-ES" dirty="0" err="1"/>
              <a:t>ispum</a:t>
            </a:r>
            <a:r>
              <a:rPr lang="es-ES" dirty="0"/>
              <a:t> dolor</a:t>
            </a:r>
          </a:p>
        </p:txBody>
      </p:sp>
    </p:spTree>
    <p:extLst>
      <p:ext uri="{BB962C8B-B14F-4D97-AF65-F5344CB8AC3E}">
        <p14:creationId xmlns:p14="http://schemas.microsoft.com/office/powerpoint/2010/main" val="3708408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659347" y="-118752"/>
            <a:ext cx="25031702" cy="13847596"/>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3518473" y="4151009"/>
            <a:ext cx="17359830" cy="3497458"/>
          </a:xfrm>
        </p:spPr>
        <p:txBody>
          <a:bodyPr bIns="0" anchor="b">
            <a:normAutofit/>
          </a:bodyPr>
          <a:lstStyle>
            <a:lvl1pPr algn="ctr">
              <a:lnSpc>
                <a:spcPct val="80000"/>
              </a:lnSpc>
              <a:defRPr sz="10800" spc="-30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518475" y="7812533"/>
            <a:ext cx="17346854" cy="2645174"/>
          </a:xfrm>
        </p:spPr>
        <p:txBody>
          <a:bodyPr tIns="0">
            <a:normAutofit/>
          </a:bodyPr>
          <a:lstStyle>
            <a:lvl1pPr marL="0" indent="0" algn="ctr">
              <a:lnSpc>
                <a:spcPct val="100000"/>
              </a:lnSpc>
              <a:buNone/>
              <a:defRPr sz="3600" b="0">
                <a:solidFill>
                  <a:srgbClr val="FFFEFF"/>
                </a:solidFill>
              </a:defRPr>
            </a:lvl1pPr>
            <a:lvl2pPr marL="914400" indent="0" algn="ctr">
              <a:buNone/>
              <a:defRPr sz="36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609344" y="640080"/>
            <a:ext cx="7315200" cy="640080"/>
          </a:xfrm>
        </p:spPr>
        <p:txBody>
          <a:bodyPr vert="horz" lIns="91440" tIns="45720" rIns="91440" bIns="45720" rtlCol="0" anchor="ctr"/>
          <a:lstStyle>
            <a:lvl1pPr>
              <a:defRPr lang="en-US"/>
            </a:lvl1pPr>
          </a:lstStyle>
          <a:p>
            <a:fld id="{670ED664-7EB9-49A0-9D7C-36DF108B6D56}" type="datetimeFigureOut">
              <a:rPr lang="es-ES" smtClean="0"/>
              <a:t>04/02/2025</a:t>
            </a:fld>
            <a:endParaRPr lang="es-ES"/>
          </a:p>
        </p:txBody>
      </p:sp>
      <p:sp>
        <p:nvSpPr>
          <p:cNvPr id="5" name="Footer Placeholder 4"/>
          <p:cNvSpPr>
            <a:spLocks noGrp="1"/>
          </p:cNvSpPr>
          <p:nvPr>
            <p:ph type="ftr" sz="quarter" idx="11"/>
          </p:nvPr>
        </p:nvSpPr>
        <p:spPr>
          <a:xfrm>
            <a:off x="1609344" y="12454128"/>
            <a:ext cx="21177504" cy="64008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376685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835026" y="0"/>
            <a:ext cx="25168228" cy="13706476"/>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600288" y="3399179"/>
            <a:ext cx="7348952" cy="694084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3" y="4699850"/>
            <a:ext cx="6997958" cy="4912884"/>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10236895" y="1606372"/>
            <a:ext cx="12563746" cy="1049724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0ED664-7EB9-49A0-9D7C-36DF108B6D56}" type="datetimeFigureOut">
              <a:rPr lang="es-ES" smtClean="0"/>
              <a:t>04/02/2025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2161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659347" y="-118752"/>
            <a:ext cx="25031702" cy="13847596"/>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519091" y="2372967"/>
            <a:ext cx="11332290" cy="8955866"/>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88432" y="4149460"/>
            <a:ext cx="10980448" cy="3378780"/>
          </a:xfrm>
        </p:spPr>
        <p:txBody>
          <a:bodyPr bIns="0" anchor="b">
            <a:normAutofit/>
          </a:bodyPr>
          <a:lstStyle>
            <a:lvl1pPr algn="ctr">
              <a:defRPr sz="88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688431" y="7693702"/>
            <a:ext cx="10980446" cy="2767540"/>
          </a:xfrm>
        </p:spPr>
        <p:txBody>
          <a:bodyPr tIns="0">
            <a:normAutofit/>
          </a:bodyPr>
          <a:lstStyle>
            <a:lvl1pPr marL="0" indent="0" algn="ctr">
              <a:buNone/>
              <a:defRPr sz="3600">
                <a:solidFill>
                  <a:srgbClr val="FFFEFF"/>
                </a:solidFill>
              </a:defRPr>
            </a:lvl1pPr>
            <a:lvl2pPr marL="914400" indent="0">
              <a:buNone/>
              <a:defRPr sz="36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5" name="Footer Placeholder 4"/>
          <p:cNvSpPr>
            <a:spLocks noGrp="1"/>
          </p:cNvSpPr>
          <p:nvPr>
            <p:ph type="ftr" sz="quarter" idx="11"/>
          </p:nvPr>
        </p:nvSpPr>
        <p:spPr>
          <a:xfrm>
            <a:off x="1609344" y="12454128"/>
            <a:ext cx="21177504" cy="640080"/>
          </a:xfrm>
        </p:spPr>
        <p:txBody>
          <a:bodyPr/>
          <a:lstStyle>
            <a:lvl1pPr algn="ctr">
              <a:defRPr/>
            </a:lvl1pPr>
          </a:lstStyle>
          <a:p>
            <a:endParaRPr lang="es-ES"/>
          </a:p>
        </p:txBody>
      </p:sp>
      <p:sp>
        <p:nvSpPr>
          <p:cNvPr id="6" name="Slide Number Placeholder 5"/>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59500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835026" y="0"/>
            <a:ext cx="25168228" cy="13706476"/>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600288" y="3399179"/>
            <a:ext cx="7348952" cy="694084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8000" y="4679339"/>
            <a:ext cx="7001656" cy="4940130"/>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757" y="1606375"/>
            <a:ext cx="12539182" cy="476530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0236894" y="7344324"/>
            <a:ext cx="12544044" cy="47671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6" name="Footer Placeholder 5"/>
          <p:cNvSpPr>
            <a:spLocks noGrp="1"/>
          </p:cNvSpPr>
          <p:nvPr>
            <p:ph type="ftr" sz="quarter" idx="11"/>
          </p:nvPr>
        </p:nvSpPr>
        <p:spPr>
          <a:xfrm>
            <a:off x="1609344" y="12454128"/>
            <a:ext cx="21177504" cy="640080"/>
          </a:xfrm>
        </p:spPr>
        <p:txBody>
          <a:bodyPr/>
          <a:lstStyle/>
          <a:p>
            <a:endParaRPr lang="es-ES"/>
          </a:p>
        </p:txBody>
      </p:sp>
      <p:sp>
        <p:nvSpPr>
          <p:cNvPr id="7" name="Slide Number Placeholder 6"/>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78860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835026" y="0"/>
            <a:ext cx="25168228" cy="13706476"/>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600288" y="3399179"/>
            <a:ext cx="7348952" cy="694084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8002" y="4727831"/>
            <a:ext cx="7001656" cy="4920994"/>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50274" y="1606370"/>
            <a:ext cx="12530176" cy="1371600"/>
          </a:xfrm>
        </p:spPr>
        <p:txBody>
          <a:bodyPr anchor="ctr">
            <a:noAutofit/>
          </a:bodyPr>
          <a:lstStyle>
            <a:lvl1pPr marL="0" indent="0" algn="l">
              <a:lnSpc>
                <a:spcPct val="100000"/>
              </a:lnSpc>
              <a:buNone/>
              <a:defRPr sz="4400" b="0" cap="all" baseline="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4" name="Content Placeholder 3"/>
          <p:cNvSpPr>
            <a:spLocks noGrp="1"/>
          </p:cNvSpPr>
          <p:nvPr>
            <p:ph sz="half" idx="2"/>
          </p:nvPr>
        </p:nvSpPr>
        <p:spPr>
          <a:xfrm>
            <a:off x="10250610" y="2977971"/>
            <a:ext cx="12528700" cy="33937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0237306" y="7331774"/>
            <a:ext cx="12528828" cy="1371600"/>
          </a:xfrm>
        </p:spPr>
        <p:txBody>
          <a:bodyPr anchor="ctr">
            <a:noAutofit/>
          </a:bodyPr>
          <a:lstStyle>
            <a:lvl1pPr marL="0" indent="0" algn="l">
              <a:lnSpc>
                <a:spcPct val="100000"/>
              </a:lnSpc>
              <a:buNone/>
              <a:defRPr sz="4400" b="0" cap="all" baseline="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6" name="Content Placeholder 5"/>
          <p:cNvSpPr>
            <a:spLocks noGrp="1"/>
          </p:cNvSpPr>
          <p:nvPr>
            <p:ph sz="quarter" idx="4"/>
          </p:nvPr>
        </p:nvSpPr>
        <p:spPr>
          <a:xfrm>
            <a:off x="10236894" y="8703374"/>
            <a:ext cx="12531176" cy="34081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1609344" y="640080"/>
            <a:ext cx="7315200" cy="640080"/>
          </a:xfrm>
        </p:spPr>
        <p:txBody>
          <a:bodyPr/>
          <a:lstStyle/>
          <a:p>
            <a:fld id="{670ED664-7EB9-49A0-9D7C-36DF108B6D56}" type="datetimeFigureOut">
              <a:rPr lang="es-ES" smtClean="0"/>
              <a:t>04/02/2025</a:t>
            </a:fld>
            <a:endParaRPr lang="es-ES"/>
          </a:p>
        </p:txBody>
      </p:sp>
      <p:sp>
        <p:nvSpPr>
          <p:cNvPr id="8" name="Footer Placeholder 7"/>
          <p:cNvSpPr>
            <a:spLocks noGrp="1"/>
          </p:cNvSpPr>
          <p:nvPr>
            <p:ph type="ftr" sz="quarter" idx="11"/>
          </p:nvPr>
        </p:nvSpPr>
        <p:spPr>
          <a:xfrm>
            <a:off x="1609344" y="12454128"/>
            <a:ext cx="21177504" cy="640080"/>
          </a:xfrm>
        </p:spPr>
        <p:txBody>
          <a:bodyPr/>
          <a:lstStyle/>
          <a:p>
            <a:endParaRPr lang="es-ES"/>
          </a:p>
        </p:txBody>
      </p:sp>
      <p:sp>
        <p:nvSpPr>
          <p:cNvPr id="9" name="Slide Number Placeholder 8"/>
          <p:cNvSpPr>
            <a:spLocks noGrp="1"/>
          </p:cNvSpPr>
          <p:nvPr>
            <p:ph type="sldNum" sz="quarter" idx="12"/>
          </p:nvPr>
        </p:nvSpPr>
        <p:spPr>
          <a:xfrm>
            <a:off x="20939760" y="640080"/>
            <a:ext cx="1828800" cy="640080"/>
          </a:xfrm>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240160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835026" y="0"/>
            <a:ext cx="25168228" cy="13706476"/>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600288" y="3399179"/>
            <a:ext cx="7348952" cy="694084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4" y="4699850"/>
            <a:ext cx="7002392" cy="4912884"/>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0ED664-7EB9-49A0-9D7C-36DF108B6D56}" type="datetimeFigureOut">
              <a:rPr lang="es-ES" smtClean="0"/>
              <a:t>04/02/2025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061527A-25EA-46C3-8CEB-F59021CB8B2F}" type="slidenum">
              <a:rPr lang="es-ES" smtClean="0"/>
              <a:t>‹#›</a:t>
            </a:fld>
            <a:endParaRPr lang="es-ES"/>
          </a:p>
        </p:txBody>
      </p:sp>
    </p:spTree>
    <p:extLst>
      <p:ext uri="{BB962C8B-B14F-4D97-AF65-F5344CB8AC3E}">
        <p14:creationId xmlns:p14="http://schemas.microsoft.com/office/powerpoint/2010/main" val="3632276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Texto del título</a:t>
            </a:r>
          </a:p>
        </p:txBody>
      </p:sp>
      <p:sp>
        <p:nvSpPr>
          <p:cNvPr id="3" name="Nivel de texto 1…"/>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7" r:id="rId3"/>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82323" y="4716783"/>
            <a:ext cx="6997334" cy="4912970"/>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869964" y="1589438"/>
            <a:ext cx="11900072" cy="1051418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609344" y="640080"/>
            <a:ext cx="7315200" cy="640080"/>
          </a:xfrm>
          <a:prstGeom prst="rect">
            <a:avLst/>
          </a:prstGeom>
        </p:spPr>
        <p:txBody>
          <a:bodyPr vert="horz" lIns="91440" tIns="45720" rIns="91440" bIns="45720" rtlCol="0" anchor="ctr"/>
          <a:lstStyle>
            <a:lvl1pPr algn="l">
              <a:defRPr sz="2000">
                <a:solidFill>
                  <a:schemeClr val="tx1">
                    <a:tint val="75000"/>
                  </a:schemeClr>
                </a:solidFill>
              </a:defRPr>
            </a:lvl1pPr>
          </a:lstStyle>
          <a:p>
            <a:fld id="{670ED664-7EB9-49A0-9D7C-36DF108B6D56}" type="datetimeFigureOut">
              <a:rPr lang="es-ES" smtClean="0"/>
              <a:t>04/02/2025</a:t>
            </a:fld>
            <a:endParaRPr lang="es-ES"/>
          </a:p>
        </p:txBody>
      </p:sp>
      <p:sp>
        <p:nvSpPr>
          <p:cNvPr id="5" name="Footer Placeholder 4"/>
          <p:cNvSpPr>
            <a:spLocks noGrp="1"/>
          </p:cNvSpPr>
          <p:nvPr>
            <p:ph type="ftr" sz="quarter" idx="3"/>
          </p:nvPr>
        </p:nvSpPr>
        <p:spPr>
          <a:xfrm>
            <a:off x="1609344" y="12454128"/>
            <a:ext cx="21177504" cy="640080"/>
          </a:xfrm>
          <a:prstGeom prst="rect">
            <a:avLst/>
          </a:prstGeom>
        </p:spPr>
        <p:txBody>
          <a:bodyPr vert="horz" lIns="91440" tIns="45720" rIns="91440" bIns="45720" rtlCol="0" anchor="ctr"/>
          <a:lstStyle>
            <a:lvl1pPr algn="r">
              <a:defRPr sz="2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0939760" y="640080"/>
            <a:ext cx="1828800" cy="640080"/>
          </a:xfrm>
          <a:prstGeom prst="rect">
            <a:avLst/>
          </a:prstGeom>
        </p:spPr>
        <p:txBody>
          <a:bodyPr vert="horz" lIns="91440" tIns="45720" rIns="91440" bIns="45720" rtlCol="0" anchor="ctr"/>
          <a:lstStyle>
            <a:lvl1pPr algn="r">
              <a:defRPr sz="2000">
                <a:solidFill>
                  <a:schemeClr val="tx1">
                    <a:tint val="75000"/>
                  </a:schemeClr>
                </a:solidFill>
              </a:defRPr>
            </a:lvl1pPr>
          </a:lstStyle>
          <a:p>
            <a:fld id="{E061527A-25EA-46C3-8CEB-F59021CB8B2F}" type="slidenum">
              <a:rPr lang="es-ES" smtClean="0"/>
              <a:t>‹#›</a:t>
            </a:fld>
            <a:endParaRPr lang="es-ES"/>
          </a:p>
        </p:txBody>
      </p:sp>
    </p:spTree>
    <p:extLst>
      <p:ext uri="{BB962C8B-B14F-4D97-AF65-F5344CB8AC3E}">
        <p14:creationId xmlns:p14="http://schemas.microsoft.com/office/powerpoint/2010/main" val="10287357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xStyles>
    <p:titleStyle>
      <a:lvl1pPr algn="ctr" defTabSz="1828800" rtl="0" eaLnBrk="1" latinLnBrk="0" hangingPunct="1">
        <a:lnSpc>
          <a:spcPct val="85000"/>
        </a:lnSpc>
        <a:spcBef>
          <a:spcPct val="0"/>
        </a:spcBef>
        <a:buNone/>
        <a:defRPr sz="8000" b="0" i="0" kern="1200" cap="none" spc="-300">
          <a:solidFill>
            <a:schemeClr val="tx1"/>
          </a:solidFill>
          <a:effectLst/>
          <a:latin typeface="+mj-lt"/>
          <a:ea typeface="+mj-ea"/>
          <a:cs typeface="+mj-cs"/>
        </a:defRPr>
      </a:lvl1pPr>
    </p:titleStyle>
    <p:bodyStyle>
      <a:lvl1pPr marL="457200" indent="-457200" algn="l" defTabSz="1828800" rtl="0" eaLnBrk="1" latinLnBrk="0" hangingPunct="1">
        <a:lnSpc>
          <a:spcPct val="120000"/>
        </a:lnSpc>
        <a:spcBef>
          <a:spcPts val="2000"/>
        </a:spcBef>
        <a:buClr>
          <a:schemeClr val="accent1"/>
        </a:buClr>
        <a:buSzPct val="110000"/>
        <a:buFont typeface="Wingdings" panose="05000000000000000000" pitchFamily="2" charset="2"/>
        <a:buChar char="§"/>
        <a:defRPr sz="3600" kern="1200">
          <a:solidFill>
            <a:schemeClr val="tx1"/>
          </a:solidFill>
          <a:effectLst/>
          <a:latin typeface="+mn-lt"/>
          <a:ea typeface="+mn-ea"/>
          <a:cs typeface="+mn-cs"/>
        </a:defRPr>
      </a:lvl1pPr>
      <a:lvl2pPr marL="13716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3200" kern="1200">
          <a:solidFill>
            <a:schemeClr val="tx1"/>
          </a:solidFill>
          <a:effectLst/>
          <a:latin typeface="+mn-lt"/>
          <a:ea typeface="+mn-ea"/>
          <a:cs typeface="+mn-cs"/>
        </a:defRPr>
      </a:lvl2pPr>
      <a:lvl3pPr marL="22860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800" kern="1200">
          <a:solidFill>
            <a:schemeClr val="tx1"/>
          </a:solidFill>
          <a:effectLst/>
          <a:latin typeface="+mn-lt"/>
          <a:ea typeface="+mn-ea"/>
          <a:cs typeface="+mn-cs"/>
        </a:defRPr>
      </a:lvl3pPr>
      <a:lvl4pPr marL="32004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4pPr>
      <a:lvl5pPr marL="41148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5pPr>
      <a:lvl6pPr marL="50292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6pPr>
      <a:lvl7pPr marL="59436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7pPr>
      <a:lvl8pPr marL="68580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8pPr>
      <a:lvl9pPr marL="77724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45.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jpeg"/><Relationship Id="rId7" Type="http://schemas.openxmlformats.org/officeDocument/2006/relationships/image" Target="../media/image39.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9.jpe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0.jpe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39.png"/><Relationship Id="rId7" Type="http://schemas.openxmlformats.org/officeDocument/2006/relationships/image" Target="../media/image51.pn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42.png"/><Relationship Id="rId10"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53.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51.pn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3.png"/><Relationship Id="rId7" Type="http://schemas.openxmlformats.org/officeDocument/2006/relationships/image" Target="../media/image42.pn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8.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D8C89E1D-BC71-F926-471B-757DA33C82E7}"/>
              </a:ext>
            </a:extLst>
          </p:cNvPr>
          <p:cNvPicPr>
            <a:picLocks noChangeAspect="1"/>
          </p:cNvPicPr>
          <p:nvPr/>
        </p:nvPicPr>
        <p:blipFill>
          <a:blip r:embed="rId3">
            <a:extLst>
              <a:ext uri="{28A0092B-C50C-407E-A947-70E740481C1C}">
                <a14:useLocalDpi xmlns:a14="http://schemas.microsoft.com/office/drawing/2010/main" val="0"/>
              </a:ext>
            </a:extLst>
          </a:blip>
          <a:srcRect t="12675" b="12675"/>
          <a:stretch/>
        </p:blipFill>
        <p:spPr>
          <a:xfrm>
            <a:off x="-74576" y="-135176"/>
            <a:ext cx="24526457" cy="13745769"/>
          </a:xfrm>
          <a:prstGeom prst="rect">
            <a:avLst/>
          </a:prstGeom>
        </p:spPr>
      </p:pic>
      <p:sp>
        <p:nvSpPr>
          <p:cNvPr id="18" name="Rectángulo 17">
            <a:extLst>
              <a:ext uri="{FF2B5EF4-FFF2-40B4-BE49-F238E27FC236}">
                <a16:creationId xmlns:a16="http://schemas.microsoft.com/office/drawing/2014/main" id="{AA5C6A7D-77C5-D177-E121-E2E306681D7E}"/>
              </a:ext>
            </a:extLst>
          </p:cNvPr>
          <p:cNvSpPr/>
          <p:nvPr/>
        </p:nvSpPr>
        <p:spPr>
          <a:xfrm>
            <a:off x="3579224" y="11153109"/>
            <a:ext cx="20947234" cy="2520000"/>
          </a:xfrm>
          <a:prstGeom prst="rect">
            <a:avLst/>
          </a:prstGeom>
          <a:solidFill>
            <a:schemeClr val="tx1">
              <a:alpha val="7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0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27" name="Grupo 26">
            <a:extLst>
              <a:ext uri="{FF2B5EF4-FFF2-40B4-BE49-F238E27FC236}">
                <a16:creationId xmlns:a16="http://schemas.microsoft.com/office/drawing/2014/main" id="{D7531196-0E4F-36CF-4B64-C34C34C9E168}"/>
              </a:ext>
            </a:extLst>
          </p:cNvPr>
          <p:cNvGrpSpPr/>
          <p:nvPr/>
        </p:nvGrpSpPr>
        <p:grpSpPr>
          <a:xfrm>
            <a:off x="-74576" y="-243275"/>
            <a:ext cx="8409331" cy="13989044"/>
            <a:chOff x="0" y="-243275"/>
            <a:chExt cx="8409331" cy="13989044"/>
          </a:xfrm>
        </p:grpSpPr>
        <p:pic>
          <p:nvPicPr>
            <p:cNvPr id="14" name="Imagen" descr="Imagen"/>
            <p:cNvPicPr>
              <a:picLocks noChangeAspect="1"/>
            </p:cNvPicPr>
            <p:nvPr/>
          </p:nvPicPr>
          <p:blipFill>
            <a:blip r:embed="rId4">
              <a:alphaModFix amt="64089"/>
            </a:blip>
            <a:srcRect r="29143"/>
            <a:stretch>
              <a:fillRect/>
            </a:stretch>
          </p:blipFill>
          <p:spPr>
            <a:xfrm>
              <a:off x="0" y="-67588"/>
              <a:ext cx="3579223" cy="13745769"/>
            </a:xfrm>
            <a:prstGeom prst="rect">
              <a:avLst/>
            </a:prstGeom>
            <a:ln w="12700">
              <a:miter lim="400000"/>
            </a:ln>
          </p:spPr>
        </p:pic>
        <p:pic>
          <p:nvPicPr>
            <p:cNvPr id="15" name="Imagen 10" descr="Imagen 10"/>
            <p:cNvPicPr>
              <a:picLocks noChangeAspect="1"/>
            </p:cNvPicPr>
            <p:nvPr/>
          </p:nvPicPr>
          <p:blipFill>
            <a:blip r:embed="rId5">
              <a:alphaModFix amt="34889"/>
            </a:blip>
            <a:stretch>
              <a:fillRect/>
            </a:stretch>
          </p:blipFill>
          <p:spPr>
            <a:xfrm>
              <a:off x="1273801" y="-243275"/>
              <a:ext cx="2506932" cy="12665197"/>
            </a:xfrm>
            <a:prstGeom prst="rect">
              <a:avLst/>
            </a:prstGeom>
            <a:ln w="12700">
              <a:miter lim="400000"/>
            </a:ln>
          </p:spPr>
        </p:pic>
        <p:pic>
          <p:nvPicPr>
            <p:cNvPr id="16" name="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030187"/>
              <a:ext cx="8409331" cy="1715582"/>
            </a:xfrm>
            <a:prstGeom prst="rect">
              <a:avLst/>
            </a:prstGeom>
            <a:ln w="12700">
              <a:miter lim="400000"/>
            </a:ln>
          </p:spPr>
        </p:pic>
      </p:grpSp>
      <p:sp>
        <p:nvSpPr>
          <p:cNvPr id="8" name="CuadroTexto 14">
            <a:extLst>
              <a:ext uri="{FF2B5EF4-FFF2-40B4-BE49-F238E27FC236}">
                <a16:creationId xmlns:a16="http://schemas.microsoft.com/office/drawing/2014/main" id="{494AAF5E-6269-0B56-74EB-AD20D06FCB08}"/>
              </a:ext>
            </a:extLst>
          </p:cNvPr>
          <p:cNvSpPr txBox="1"/>
          <p:nvPr/>
        </p:nvSpPr>
        <p:spPr>
          <a:xfrm>
            <a:off x="4441371" y="11447322"/>
            <a:ext cx="17584929" cy="892720"/>
          </a:xfrm>
          <a:prstGeom prst="rect">
            <a:avLst/>
          </a:prstGeom>
          <a:ln w="12700">
            <a:miter lim="400000"/>
          </a:ln>
          <a:extLst>
            <a:ext uri="{C572A759-6A51-4108-AA02-DFA0A04FC94B}">
              <ma14:wrappingTextBoxFlag xmlns:ma14="http://schemas.microsoft.com/office/mac/drawingml/2011/main" xmlns="" val="1"/>
            </a:ext>
          </a:extLst>
        </p:spPr>
        <p:txBody>
          <a:bodyPr lIns="64293" tIns="64293" rIns="64293" bIns="64293"/>
          <a:lstStyle>
            <a:lvl1pPr defTabSz="1285875">
              <a:lnSpc>
                <a:spcPct val="90000"/>
              </a:lnSpc>
              <a:spcBef>
                <a:spcPts val="500"/>
              </a:spcBef>
              <a:defRPr sz="4400" cap="all" spc="211">
                <a:solidFill>
                  <a:srgbClr val="FFFFFF"/>
                </a:solidFill>
                <a:latin typeface="Gill Sans MT"/>
                <a:ea typeface="Gill Sans MT"/>
                <a:cs typeface="Gill Sans MT"/>
                <a:sym typeface="Gill Sans MT"/>
              </a:defRPr>
            </a:lvl1pPr>
          </a:lstStyle>
          <a:p>
            <a:r>
              <a:rPr lang="es-ES" sz="7200" dirty="0"/>
              <a:t>SAHAGÚN (LEÓN) 5/01/2025</a:t>
            </a:r>
            <a:endParaRPr sz="7200" dirty="0"/>
          </a:p>
        </p:txBody>
      </p:sp>
      <p:sp>
        <p:nvSpPr>
          <p:cNvPr id="10" name="Conector recto 23">
            <a:extLst>
              <a:ext uri="{FF2B5EF4-FFF2-40B4-BE49-F238E27FC236}">
                <a16:creationId xmlns:a16="http://schemas.microsoft.com/office/drawing/2014/main" id="{B3965A4E-BDD4-15BF-CF20-CC6180F5D8EB}"/>
              </a:ext>
            </a:extLst>
          </p:cNvPr>
          <p:cNvSpPr/>
          <p:nvPr/>
        </p:nvSpPr>
        <p:spPr>
          <a:xfrm>
            <a:off x="3579223" y="11133859"/>
            <a:ext cx="20947234" cy="0"/>
          </a:xfrm>
          <a:prstGeom prst="line">
            <a:avLst/>
          </a:prstGeom>
          <a:ln w="38100">
            <a:solidFill>
              <a:srgbClr val="FFFFFF"/>
            </a:solidFill>
            <a:miter/>
          </a:ln>
        </p:spPr>
        <p:txBody>
          <a:bodyPr lIns="64293" tIns="64293" rIns="64293" bIns="64293"/>
          <a:lstStyle/>
          <a:p>
            <a:pPr algn="l" defTabSz="1285875">
              <a:defRPr sz="2400" b="0">
                <a:latin typeface="Calibri"/>
                <a:ea typeface="Calibri"/>
                <a:cs typeface="Calibri"/>
                <a:sym typeface="Calibri"/>
              </a:defRPr>
            </a:pPr>
            <a:endParaRPr/>
          </a:p>
        </p:txBody>
      </p:sp>
      <p:sp>
        <p:nvSpPr>
          <p:cNvPr id="23" name="CuadroTexto 15">
            <a:extLst>
              <a:ext uri="{FF2B5EF4-FFF2-40B4-BE49-F238E27FC236}">
                <a16:creationId xmlns:a16="http://schemas.microsoft.com/office/drawing/2014/main" id="{40A1091A-AE26-E1CB-A93A-553345F5068D}"/>
              </a:ext>
            </a:extLst>
          </p:cNvPr>
          <p:cNvSpPr txBox="1"/>
          <p:nvPr/>
        </p:nvSpPr>
        <p:spPr>
          <a:xfrm>
            <a:off x="19927119" y="10391519"/>
            <a:ext cx="4457698" cy="595234"/>
          </a:xfrm>
          <a:prstGeom prst="rect">
            <a:avLst/>
          </a:prstGeom>
          <a:ln w="12700">
            <a:miter lim="400000"/>
          </a:ln>
          <a:extLst>
            <a:ext uri="{C572A759-6A51-4108-AA02-DFA0A04FC94B}">
              <ma14:wrappingTextBoxFlag xmlns:ma14="http://schemas.microsoft.com/office/mac/drawingml/2011/main" xmlns="" val="1"/>
            </a:ext>
          </a:extLst>
        </p:spPr>
        <p:txBody>
          <a:bodyPr lIns="64293" tIns="64293" rIns="64293" bIns="64293"/>
          <a:lstStyle>
            <a:lvl1pPr defTabSz="1285875">
              <a:lnSpc>
                <a:spcPct val="90000"/>
              </a:lnSpc>
              <a:spcBef>
                <a:spcPts val="500"/>
              </a:spcBef>
              <a:defRPr sz="4400" b="0" cap="all" spc="211">
                <a:solidFill>
                  <a:srgbClr val="FFFFFF"/>
                </a:solidFill>
                <a:latin typeface="Gill Sans MT"/>
                <a:ea typeface="Gill Sans MT"/>
                <a:cs typeface="Gill Sans MT"/>
                <a:sym typeface="Gill Sans MT"/>
              </a:defRPr>
            </a:lvl1pPr>
          </a:lstStyle>
          <a:p>
            <a:endParaRPr dirty="0"/>
          </a:p>
        </p:txBody>
      </p:sp>
      <p:sp>
        <p:nvSpPr>
          <p:cNvPr id="2" name="CuadroTexto 1">
            <a:extLst>
              <a:ext uri="{FF2B5EF4-FFF2-40B4-BE49-F238E27FC236}">
                <a16:creationId xmlns:a16="http://schemas.microsoft.com/office/drawing/2014/main" id="{D7FBCEEE-AEF0-65D3-5FF9-0891C5AA4239}"/>
              </a:ext>
            </a:extLst>
          </p:cNvPr>
          <p:cNvSpPr txBox="1"/>
          <p:nvPr/>
        </p:nvSpPr>
        <p:spPr>
          <a:xfrm>
            <a:off x="6144209" y="877450"/>
            <a:ext cx="14874386"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6000" b="1" i="0" u="none" strike="noStrike" cap="none" spc="0" normalizeH="0" baseline="0" dirty="0">
                <a:ln>
                  <a:noFill/>
                </a:ln>
                <a:solidFill>
                  <a:srgbClr val="000000"/>
                </a:solidFill>
                <a:effectLst/>
                <a:uFillTx/>
                <a:latin typeface="Gill Sans MT" panose="020B0502020104020203" pitchFamily="34" charset="0"/>
                <a:sym typeface="Helvetica Neue"/>
              </a:rPr>
              <a:t>JORNADA CULTIVOS REGADÍO TODOMAÍZ</a:t>
            </a:r>
          </a:p>
        </p:txBody>
      </p:sp>
      <p:sp>
        <p:nvSpPr>
          <p:cNvPr id="3" name="CuadroTexto 2">
            <a:extLst>
              <a:ext uri="{FF2B5EF4-FFF2-40B4-BE49-F238E27FC236}">
                <a16:creationId xmlns:a16="http://schemas.microsoft.com/office/drawing/2014/main" id="{5208ACE7-AE96-4B5C-B86B-53A182218761}"/>
              </a:ext>
            </a:extLst>
          </p:cNvPr>
          <p:cNvSpPr txBox="1"/>
          <p:nvPr/>
        </p:nvSpPr>
        <p:spPr>
          <a:xfrm>
            <a:off x="9162661" y="3363066"/>
            <a:ext cx="8434873"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4800" b="1" u="none" strike="noStrike" cap="none" spc="0" normalizeH="0" baseline="0" dirty="0">
                <a:ln>
                  <a:noFill/>
                </a:ln>
                <a:solidFill>
                  <a:srgbClr val="000000"/>
                </a:solidFill>
                <a:effectLst/>
                <a:uFillTx/>
                <a:latin typeface="Gill Sans MT" panose="020B0502020104020203" pitchFamily="34" charset="0"/>
                <a:sym typeface="Helvetica Neue"/>
              </a:rPr>
              <a:t>SOLUCIONES SIPCAM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a:extLst>
              <a:ext uri="{FF2B5EF4-FFF2-40B4-BE49-F238E27FC236}">
                <a16:creationId xmlns:a16="http://schemas.microsoft.com/office/drawing/2014/main" id="{15D035F4-C8D7-4C12-BEBC-1CA3BCF9C2A2}"/>
              </a:ext>
            </a:extLst>
          </p:cNvPr>
          <p:cNvSpPr txBox="1"/>
          <p:nvPr/>
        </p:nvSpPr>
        <p:spPr>
          <a:xfrm>
            <a:off x="2287158" y="2264518"/>
            <a:ext cx="21082067" cy="9378527"/>
          </a:xfrm>
          <a:prstGeom prst="rect">
            <a:avLst/>
          </a:prstGeom>
          <a:ln w="12700">
            <a:miter lim="400000"/>
          </a:ln>
          <a:extLst>
            <a:ext uri="{C572A759-6A51-4108-AA02-DFA0A04FC94B}">
              <ma14:wrappingTextBoxFlag xmlns:ma14="http://schemas.microsoft.com/office/mac/drawingml/2011/main" xmlns="" val="1"/>
            </a:ext>
          </a:extLst>
        </p:spPr>
        <p:txBody>
          <a:bodyPr wrap="square" lIns="64293" tIns="64293" rIns="64293" bIns="64293">
            <a:spAutoFit/>
          </a:bodyPr>
          <a:lstStyle/>
          <a:p>
            <a:pPr algn="just"/>
            <a:r>
              <a:rPr lang="es-ES" sz="4000" b="0" dirty="0">
                <a:solidFill>
                  <a:schemeClr val="tx1"/>
                </a:solidFill>
                <a:latin typeface="Gill Sans MT" panose="020B0502020104020203" pitchFamily="34" charset="0"/>
              </a:rPr>
              <a:t> TECNOLOGIA CLAVE PARA:</a:t>
            </a:r>
          </a:p>
          <a:p>
            <a:pPr algn="just"/>
            <a:endParaRPr lang="es-ES" sz="4000" b="0" dirty="0">
              <a:solidFill>
                <a:schemeClr val="tx1"/>
              </a:solidFill>
              <a:latin typeface="Gill Sans MT" panose="020B0502020104020203" pitchFamily="34" charset="0"/>
            </a:endParaRPr>
          </a:p>
          <a:p>
            <a:pPr algn="l" rtl="0" fontAlgn="base">
              <a:lnSpc>
                <a:spcPct val="150000"/>
              </a:lnSpc>
              <a:buFont typeface="+mj-lt"/>
              <a:buAutoNum type="arabicPeriod"/>
            </a:pPr>
            <a:r>
              <a:rPr lang="es-ES" sz="4000" dirty="0">
                <a:solidFill>
                  <a:schemeClr val="tx1"/>
                </a:solidFill>
                <a:latin typeface="Gill Sans MT" panose="020B0502020104020203" pitchFamily="34" charset="0"/>
              </a:rPr>
              <a:t> Potenciar</a:t>
            </a:r>
            <a:r>
              <a:rPr lang="es-ES" sz="4000" b="0" dirty="0">
                <a:solidFill>
                  <a:schemeClr val="tx1"/>
                </a:solidFill>
                <a:latin typeface="Gill Sans MT" panose="020B0502020104020203" pitchFamily="34" charset="0"/>
              </a:rPr>
              <a:t> </a:t>
            </a:r>
            <a:r>
              <a:rPr lang="es-ES" sz="4000" b="0">
                <a:solidFill>
                  <a:schemeClr val="tx1"/>
                </a:solidFill>
                <a:latin typeface="Gill Sans MT" panose="020B0502020104020203" pitchFamily="34" charset="0"/>
              </a:rPr>
              <a:t>la estabilidad </a:t>
            </a:r>
            <a:r>
              <a:rPr lang="es-ES" sz="4000" b="0" dirty="0">
                <a:solidFill>
                  <a:schemeClr val="tx1"/>
                </a:solidFill>
                <a:latin typeface="Gill Sans MT" panose="020B0502020104020203" pitchFamily="34" charset="0"/>
              </a:rPr>
              <a:t>de los gránulos en </a:t>
            </a:r>
            <a:r>
              <a:rPr lang="es-ES" sz="4000" b="0">
                <a:solidFill>
                  <a:schemeClr val="tx1"/>
                </a:solidFill>
                <a:latin typeface="Gill Sans MT" panose="020B0502020104020203" pitchFamily="34" charset="0"/>
              </a:rPr>
              <a:t>el suelo.</a:t>
            </a:r>
            <a:endParaRPr lang="es-ES" sz="4000" b="0" dirty="0">
              <a:solidFill>
                <a:schemeClr val="tx1"/>
              </a:solidFill>
              <a:latin typeface="Gill Sans MT" panose="020B0502020104020203" pitchFamily="34" charset="0"/>
            </a:endParaRPr>
          </a:p>
          <a:p>
            <a:pPr algn="l" rtl="0" fontAlgn="base">
              <a:lnSpc>
                <a:spcPct val="150000"/>
              </a:lnSpc>
              <a:buFont typeface="+mj-lt"/>
              <a:buAutoNum type="arabicPeriod"/>
            </a:pPr>
            <a:r>
              <a:rPr lang="es-ES" sz="4000" dirty="0">
                <a:solidFill>
                  <a:schemeClr val="tx1"/>
                </a:solidFill>
                <a:latin typeface="Gill Sans MT" panose="020B0502020104020203" pitchFamily="34" charset="0"/>
              </a:rPr>
              <a:t> Prolongar </a:t>
            </a:r>
            <a:r>
              <a:rPr lang="es-ES" sz="4000" b="0" dirty="0">
                <a:solidFill>
                  <a:schemeClr val="tx1"/>
                </a:solidFill>
                <a:latin typeface="Gill Sans MT" panose="020B0502020104020203" pitchFamily="34" charset="0"/>
              </a:rPr>
              <a:t>la persistencia en la </a:t>
            </a:r>
            <a:r>
              <a:rPr lang="es-ES" sz="4000" dirty="0">
                <a:solidFill>
                  <a:schemeClr val="tx1"/>
                </a:solidFill>
                <a:latin typeface="Gill Sans MT" panose="020B0502020104020203" pitchFamily="34" charset="0"/>
              </a:rPr>
              <a:t>acción insecticida </a:t>
            </a:r>
            <a:r>
              <a:rPr lang="es-ES" sz="4000" b="0" dirty="0">
                <a:solidFill>
                  <a:schemeClr val="tx1"/>
                </a:solidFill>
                <a:latin typeface="Gill Sans MT" panose="020B0502020104020203" pitchFamily="34" charset="0"/>
              </a:rPr>
              <a:t>de Lambda-Cihalotrin (liberación controlada hasta 60 días)</a:t>
            </a:r>
          </a:p>
          <a:p>
            <a:pPr algn="l" rtl="0" fontAlgn="base">
              <a:lnSpc>
                <a:spcPct val="150000"/>
              </a:lnSpc>
              <a:buFont typeface="+mj-lt"/>
              <a:buAutoNum type="arabicPeriod"/>
            </a:pPr>
            <a:r>
              <a:rPr lang="es-ES" sz="4000" dirty="0">
                <a:solidFill>
                  <a:schemeClr val="tx1"/>
                </a:solidFill>
                <a:latin typeface="Gill Sans MT" panose="020B0502020104020203" pitchFamily="34" charset="0"/>
              </a:rPr>
              <a:t>Garantía</a:t>
            </a:r>
            <a:r>
              <a:rPr lang="es-ES" sz="4000" b="0" dirty="0">
                <a:solidFill>
                  <a:schemeClr val="tx1"/>
                </a:solidFill>
                <a:latin typeface="Gill Sans MT" panose="020B0502020104020203" pitchFamily="34" charset="0"/>
              </a:rPr>
              <a:t> de </a:t>
            </a:r>
            <a:r>
              <a:rPr lang="es-ES" sz="4000" dirty="0">
                <a:solidFill>
                  <a:schemeClr val="tx1"/>
                </a:solidFill>
                <a:latin typeface="Gill Sans MT" panose="020B0502020104020203" pitchFamily="34" charset="0"/>
              </a:rPr>
              <a:t>calidad </a:t>
            </a:r>
            <a:r>
              <a:rPr lang="es-ES" sz="4000" b="0" dirty="0">
                <a:solidFill>
                  <a:schemeClr val="tx1"/>
                </a:solidFill>
                <a:latin typeface="Gill Sans MT" panose="020B0502020104020203" pitchFamily="34" charset="0"/>
              </a:rPr>
              <a:t>y homogeneidad de distribución</a:t>
            </a:r>
            <a:r>
              <a:rPr lang="es-ES" sz="4000" b="0" dirty="0">
                <a:latin typeface="Calibri" panose="020F0502020204030204" pitchFamily="34" charset="0"/>
              </a:rPr>
              <a:t>.</a:t>
            </a:r>
          </a:p>
          <a:p>
            <a:pPr marL="1080000" lvl="8" indent="-457200" algn="l" fontAlgn="base">
              <a:lnSpc>
                <a:spcPct val="150000"/>
              </a:lnSpc>
              <a:buFont typeface="Arial" panose="020B0604020202020204" pitchFamily="34" charset="0"/>
              <a:buChar char="•"/>
            </a:pPr>
            <a:r>
              <a:rPr lang="it-IT" sz="3600" b="0" dirty="0" err="1">
                <a:solidFill>
                  <a:schemeClr val="tx1"/>
                </a:solidFill>
                <a:latin typeface="Gill Sans MT" panose="020B0502020104020203" pitchFamily="34" charset="0"/>
              </a:rPr>
              <a:t>Granulometría</a:t>
            </a:r>
            <a:r>
              <a:rPr lang="it-IT" sz="3600" b="0" dirty="0">
                <a:solidFill>
                  <a:schemeClr val="tx1"/>
                </a:solidFill>
                <a:latin typeface="Gill Sans MT" panose="020B0502020104020203" pitchFamily="34" charset="0"/>
              </a:rPr>
              <a:t> uniforme &gt; 80% de los </a:t>
            </a:r>
            <a:r>
              <a:rPr lang="it-IT" sz="3600" b="0" dirty="0" err="1">
                <a:solidFill>
                  <a:schemeClr val="tx1"/>
                </a:solidFill>
                <a:latin typeface="Gill Sans MT" panose="020B0502020104020203" pitchFamily="34" charset="0"/>
              </a:rPr>
              <a:t>gránulos</a:t>
            </a:r>
            <a:r>
              <a:rPr lang="it-IT" sz="3600" b="0" dirty="0">
                <a:solidFill>
                  <a:schemeClr val="tx1"/>
                </a:solidFill>
                <a:latin typeface="Gill Sans MT" panose="020B0502020104020203" pitchFamily="34" charset="0"/>
              </a:rPr>
              <a:t> de 0,6-0,8 mm Ø</a:t>
            </a:r>
            <a:r>
              <a:rPr lang="en-US" sz="3600" b="0" dirty="0">
                <a:solidFill>
                  <a:schemeClr val="tx1"/>
                </a:solidFill>
                <a:latin typeface="Gill Sans MT" panose="020B0502020104020203" pitchFamily="34" charset="0"/>
              </a:rPr>
              <a:t>​</a:t>
            </a:r>
          </a:p>
          <a:p>
            <a:pPr marL="1080000" lvl="8" indent="-457200" algn="l" fontAlgn="base">
              <a:lnSpc>
                <a:spcPct val="150000"/>
              </a:lnSpc>
              <a:buFont typeface="Arial" panose="020B0604020202020204" pitchFamily="34" charset="0"/>
              <a:buChar char="•"/>
            </a:pPr>
            <a:r>
              <a:rPr lang="it-IT" sz="3600" b="0" dirty="0" err="1">
                <a:solidFill>
                  <a:schemeClr val="tx1"/>
                </a:solidFill>
                <a:latin typeface="Gill Sans MT" panose="020B0502020104020203" pitchFamily="34" charset="0"/>
              </a:rPr>
              <a:t>Ausencia</a:t>
            </a:r>
            <a:r>
              <a:rPr lang="it-IT" sz="3600" b="0" dirty="0">
                <a:solidFill>
                  <a:schemeClr val="tx1"/>
                </a:solidFill>
                <a:latin typeface="Gill Sans MT" panose="020B0502020104020203" pitchFamily="34" charset="0"/>
              </a:rPr>
              <a:t> de </a:t>
            </a:r>
            <a:r>
              <a:rPr lang="it-IT" sz="3600" b="0" dirty="0" err="1">
                <a:solidFill>
                  <a:schemeClr val="tx1"/>
                </a:solidFill>
                <a:latin typeface="Gill Sans MT" panose="020B0502020104020203" pitchFamily="34" charset="0"/>
              </a:rPr>
              <a:t>polvo</a:t>
            </a:r>
            <a:r>
              <a:rPr lang="it-IT" sz="3600" b="0" dirty="0">
                <a:solidFill>
                  <a:schemeClr val="tx1"/>
                </a:solidFill>
                <a:latin typeface="Gill Sans MT" panose="020B0502020104020203" pitchFamily="34" charset="0"/>
              </a:rPr>
              <a:t> y de </a:t>
            </a:r>
            <a:r>
              <a:rPr lang="it-IT" sz="3600" b="0" dirty="0" err="1">
                <a:solidFill>
                  <a:schemeClr val="tx1"/>
                </a:solidFill>
                <a:latin typeface="Gill Sans MT" panose="020B0502020104020203" pitchFamily="34" charset="0"/>
              </a:rPr>
              <a:t>cargas</a:t>
            </a:r>
            <a:r>
              <a:rPr lang="it-IT" sz="3600" b="0" dirty="0">
                <a:solidFill>
                  <a:schemeClr val="tx1"/>
                </a:solidFill>
                <a:latin typeface="Gill Sans MT" panose="020B0502020104020203" pitchFamily="34" charset="0"/>
              </a:rPr>
              <a:t> </a:t>
            </a:r>
            <a:r>
              <a:rPr lang="it-IT" sz="3600" b="0" dirty="0" err="1">
                <a:solidFill>
                  <a:schemeClr val="tx1"/>
                </a:solidFill>
                <a:latin typeface="Gill Sans MT" panose="020B0502020104020203" pitchFamily="34" charset="0"/>
              </a:rPr>
              <a:t>electrostáticas</a:t>
            </a:r>
            <a:r>
              <a:rPr lang="en-US" sz="3600" b="0" dirty="0">
                <a:solidFill>
                  <a:schemeClr val="tx1"/>
                </a:solidFill>
                <a:latin typeface="Gill Sans MT" panose="020B0502020104020203" pitchFamily="34" charset="0"/>
              </a:rPr>
              <a:t>​</a:t>
            </a:r>
          </a:p>
          <a:p>
            <a:pPr marL="1080000" lvl="8" indent="-457200" algn="l" fontAlgn="base">
              <a:lnSpc>
                <a:spcPct val="150000"/>
              </a:lnSpc>
              <a:buFont typeface="Arial" panose="020B0604020202020204" pitchFamily="34" charset="0"/>
              <a:buChar char="•"/>
            </a:pPr>
            <a:r>
              <a:rPr lang="it-IT" sz="3600" b="0" dirty="0">
                <a:solidFill>
                  <a:schemeClr val="tx1"/>
                </a:solidFill>
                <a:latin typeface="Gill Sans MT" panose="020B0502020104020203" pitchFamily="34" charset="0"/>
              </a:rPr>
              <a:t>Aplicación con equipo de aplicación de microgranulo hace que :</a:t>
            </a:r>
            <a:r>
              <a:rPr lang="en-US" sz="3600" b="0" dirty="0">
                <a:solidFill>
                  <a:schemeClr val="tx1"/>
                </a:solidFill>
                <a:latin typeface="Gill Sans MT" panose="020B0502020104020203" pitchFamily="34" charset="0"/>
              </a:rPr>
              <a:t>​</a:t>
            </a:r>
            <a:endParaRPr lang="en-US" sz="3600" b="0" i="0" dirty="0">
              <a:solidFill>
                <a:srgbClr val="000000"/>
              </a:solidFill>
              <a:effectLst/>
              <a:latin typeface="Arial" panose="020B0604020202020204" pitchFamily="34" charset="0"/>
            </a:endParaRPr>
          </a:p>
          <a:p>
            <a:pPr marL="2160000" lvl="8" indent="-457200" algn="l" fontAlgn="base">
              <a:spcBef>
                <a:spcPts val="600"/>
              </a:spcBef>
              <a:spcAft>
                <a:spcPts val="600"/>
              </a:spcAft>
              <a:buFont typeface="Arial" panose="020B0604020202020204" pitchFamily="34" charset="0"/>
              <a:buChar char="•"/>
            </a:pPr>
            <a:r>
              <a:rPr lang="it-IT" b="0" dirty="0">
                <a:solidFill>
                  <a:schemeClr val="tx1"/>
                </a:solidFill>
                <a:latin typeface="Gill Sans MT" panose="020B0502020104020203" pitchFamily="34" charset="0"/>
              </a:rPr>
              <a:t>Flujo regular </a:t>
            </a:r>
            <a:r>
              <a:rPr lang="en-US" b="0" dirty="0">
                <a:solidFill>
                  <a:schemeClr val="tx1"/>
                </a:solidFill>
                <a:latin typeface="Gill Sans MT" panose="020B0502020104020203" pitchFamily="34" charset="0"/>
              </a:rPr>
              <a:t>​</a:t>
            </a:r>
            <a:r>
              <a:rPr lang="en-US" b="0" dirty="0" err="1">
                <a:solidFill>
                  <a:schemeClr val="tx1"/>
                </a:solidFill>
                <a:latin typeface="Gill Sans MT" panose="020B0502020104020203" pitchFamily="34" charset="0"/>
              </a:rPr>
              <a:t>en</a:t>
            </a:r>
            <a:r>
              <a:rPr lang="en-US" b="0" dirty="0">
                <a:solidFill>
                  <a:schemeClr val="tx1"/>
                </a:solidFill>
                <a:latin typeface="Gill Sans MT" panose="020B0502020104020203" pitchFamily="34" charset="0"/>
              </a:rPr>
              <a:t> la </a:t>
            </a:r>
            <a:r>
              <a:rPr lang="en-US" b="0" dirty="0" err="1">
                <a:solidFill>
                  <a:schemeClr val="tx1"/>
                </a:solidFill>
                <a:latin typeface="Gill Sans MT" panose="020B0502020104020203" pitchFamily="34" charset="0"/>
              </a:rPr>
              <a:t>dosificación</a:t>
            </a:r>
            <a:r>
              <a:rPr lang="en-US" b="0" dirty="0">
                <a:solidFill>
                  <a:schemeClr val="tx1"/>
                </a:solidFill>
                <a:latin typeface="Gill Sans MT" panose="020B0502020104020203" pitchFamily="34" charset="0"/>
              </a:rPr>
              <a:t> del </a:t>
            </a:r>
            <a:r>
              <a:rPr lang="en-US" b="0" dirty="0" err="1">
                <a:solidFill>
                  <a:schemeClr val="tx1"/>
                </a:solidFill>
                <a:latin typeface="Gill Sans MT" panose="020B0502020104020203" pitchFamily="34" charset="0"/>
              </a:rPr>
              <a:t>producto</a:t>
            </a:r>
            <a:r>
              <a:rPr lang="en-US" b="0" dirty="0">
                <a:solidFill>
                  <a:schemeClr val="tx1"/>
                </a:solidFill>
                <a:latin typeface="Gill Sans MT" panose="020B0502020104020203" pitchFamily="34" charset="0"/>
              </a:rPr>
              <a:t>.</a:t>
            </a:r>
          </a:p>
          <a:p>
            <a:pPr marL="2160000" lvl="8" indent="-457200" algn="l" fontAlgn="base">
              <a:spcAft>
                <a:spcPts val="600"/>
              </a:spcAft>
              <a:buFont typeface="Arial" panose="020B0604020202020204" pitchFamily="34" charset="0"/>
              <a:buChar char="•"/>
            </a:pPr>
            <a:r>
              <a:rPr lang="it-IT" b="0" dirty="0">
                <a:solidFill>
                  <a:schemeClr val="tx1"/>
                </a:solidFill>
                <a:latin typeface="Gill Sans MT" panose="020B0502020104020203" pitchFamily="34" charset="0"/>
              </a:rPr>
              <a:t>Distribución perfecta del insecticida por toda la parcela.</a:t>
            </a:r>
            <a:endParaRPr lang="en-US" b="0" i="0" dirty="0">
              <a:solidFill>
                <a:srgbClr val="000000"/>
              </a:solidFill>
              <a:effectLst/>
              <a:latin typeface="Arial" panose="020B0604020202020204" pitchFamily="34" charset="0"/>
            </a:endParaRPr>
          </a:p>
          <a:p>
            <a:pPr algn="just"/>
            <a:endParaRPr lang="es-ES" sz="4000" b="0" dirty="0">
              <a:solidFill>
                <a:schemeClr val="tx1"/>
              </a:solidFill>
              <a:latin typeface="Gill Sans MT" panose="020B0502020104020203" pitchFamily="34" charset="0"/>
            </a:endParaRPr>
          </a:p>
        </p:txBody>
      </p:sp>
      <p:sp>
        <p:nvSpPr>
          <p:cNvPr id="2" name="Título">
            <a:extLst>
              <a:ext uri="{FF2B5EF4-FFF2-40B4-BE49-F238E27FC236}">
                <a16:creationId xmlns:a16="http://schemas.microsoft.com/office/drawing/2014/main" id="{4E8F4E27-4B9E-62E0-293C-4E997A4B80AC}"/>
              </a:ext>
            </a:extLst>
          </p:cNvPr>
          <p:cNvSpPr txBox="1">
            <a:spLocks/>
          </p:cNvSpPr>
          <p:nvPr/>
        </p:nvSpPr>
        <p:spPr>
          <a:xfrm>
            <a:off x="3599609" y="708045"/>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LA FORMULACIÓN: tecnología G PLUS</a:t>
            </a:r>
          </a:p>
        </p:txBody>
      </p:sp>
      <p:pic>
        <p:nvPicPr>
          <p:cNvPr id="5" name="Imagen 4" descr="Un dibujo de una cara feliz&#10;&#10;Descripción generada automáticamente con confianza baja">
            <a:extLst>
              <a:ext uri="{FF2B5EF4-FFF2-40B4-BE49-F238E27FC236}">
                <a16:creationId xmlns:a16="http://schemas.microsoft.com/office/drawing/2014/main" id="{EB40DE16-EE5F-BCA8-80B5-A06DF8028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2252" y="355651"/>
            <a:ext cx="3009180" cy="2896617"/>
          </a:xfrm>
          <a:prstGeom prst="rect">
            <a:avLst/>
          </a:prstGeom>
        </p:spPr>
      </p:pic>
      <p:sp>
        <p:nvSpPr>
          <p:cNvPr id="3" name="CuadroTexto 2">
            <a:extLst>
              <a:ext uri="{FF2B5EF4-FFF2-40B4-BE49-F238E27FC236}">
                <a16:creationId xmlns:a16="http://schemas.microsoft.com/office/drawing/2014/main" id="{608224C0-FFA2-F9B9-3701-A63D0D5187B3}"/>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Imagen 3">
            <a:extLst>
              <a:ext uri="{FF2B5EF4-FFF2-40B4-BE49-F238E27FC236}">
                <a16:creationId xmlns:a16="http://schemas.microsoft.com/office/drawing/2014/main" id="{409D0279-10D6-7D12-6E8F-1753952BF880}"/>
              </a:ext>
            </a:extLst>
          </p:cNvPr>
          <p:cNvPicPr>
            <a:picLocks noChangeAspect="1"/>
          </p:cNvPicPr>
          <p:nvPr/>
        </p:nvPicPr>
        <p:blipFill>
          <a:blip r:embed="rId3"/>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6300533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AAAGENERAL\comunicación\inauguración planta fertilizantes\20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74976" y="377287"/>
            <a:ext cx="18459828" cy="12652694"/>
          </a:xfrm>
          <a:prstGeom prst="rect">
            <a:avLst/>
          </a:prstGeom>
          <a:noFill/>
          <a:ln w="9525">
            <a:noFill/>
            <a:miter lim="800000"/>
            <a:headEnd/>
            <a:tailEnd/>
          </a:ln>
        </p:spPr>
      </p:pic>
      <p:sp>
        <p:nvSpPr>
          <p:cNvPr id="8" name="CuadroTexto 7"/>
          <p:cNvSpPr txBox="1"/>
          <p:nvPr/>
        </p:nvSpPr>
        <p:spPr>
          <a:xfrm>
            <a:off x="9383994" y="953344"/>
            <a:ext cx="7128875" cy="738664"/>
          </a:xfrm>
          <a:prstGeom prst="rect">
            <a:avLst/>
          </a:prstGeom>
          <a:noFill/>
        </p:spPr>
        <p:txBody>
          <a:bodyPr wrap="none" rtlCol="0">
            <a:spAutoFit/>
          </a:bodyPr>
          <a:lstStyle/>
          <a:p>
            <a:r>
              <a:rPr lang="es-ES" sz="4200" dirty="0">
                <a:solidFill>
                  <a:schemeClr val="bg1"/>
                </a:solidFill>
              </a:rPr>
              <a:t>FABRICA SIPCAM INAGRA</a:t>
            </a:r>
          </a:p>
        </p:txBody>
      </p:sp>
      <p:sp>
        <p:nvSpPr>
          <p:cNvPr id="9" name="CuadroTexto 8"/>
          <p:cNvSpPr txBox="1"/>
          <p:nvPr/>
        </p:nvSpPr>
        <p:spPr>
          <a:xfrm>
            <a:off x="3806760" y="11466512"/>
            <a:ext cx="5333511" cy="738664"/>
          </a:xfrm>
          <a:prstGeom prst="rect">
            <a:avLst/>
          </a:prstGeom>
          <a:noFill/>
        </p:spPr>
        <p:txBody>
          <a:bodyPr wrap="none" rtlCol="0">
            <a:spAutoFit/>
          </a:bodyPr>
          <a:lstStyle/>
          <a:p>
            <a:r>
              <a:rPr lang="es-ES" sz="4200" dirty="0">
                <a:solidFill>
                  <a:schemeClr val="bg1"/>
                </a:solidFill>
              </a:rPr>
              <a:t>SUECA (VALENCIA)</a:t>
            </a:r>
          </a:p>
        </p:txBody>
      </p:sp>
    </p:spTree>
    <p:extLst>
      <p:ext uri="{BB962C8B-B14F-4D97-AF65-F5344CB8AC3E}">
        <p14:creationId xmlns:p14="http://schemas.microsoft.com/office/powerpoint/2010/main" val="1313900135"/>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072E-3D4A-3B40-AF32-E070EEA98332}"/>
            </a:ext>
          </a:extLst>
        </p:cNvPr>
        <p:cNvGrpSpPr/>
        <p:nvPr/>
      </p:nvGrpSpPr>
      <p:grpSpPr>
        <a:xfrm>
          <a:off x="0" y="0"/>
          <a:ext cx="0" cy="0"/>
          <a:chOff x="0" y="0"/>
          <a:chExt cx="0" cy="0"/>
        </a:xfrm>
      </p:grpSpPr>
      <p:pic>
        <p:nvPicPr>
          <p:cNvPr id="38" name="carlablanesnavarro_A_corn_cob_shaped_like_a_globe._Illuminate_85b10bf7-262f-4c8c-b093-ff149c814466_0.png" descr="carlablanesnavarro_A_corn_cob_shaped_like_a_globe._Illuminate_85b10bf7-262f-4c8c-b093-ff149c814466_0.png">
            <a:extLst>
              <a:ext uri="{FF2B5EF4-FFF2-40B4-BE49-F238E27FC236}">
                <a16:creationId xmlns:a16="http://schemas.microsoft.com/office/drawing/2014/main" id="{8A633D17-5EB5-2AE7-EF05-E49A79B1E83A}"/>
              </a:ext>
            </a:extLst>
          </p:cNvPr>
          <p:cNvPicPr>
            <a:picLocks noChangeAspect="1"/>
          </p:cNvPicPr>
          <p:nvPr/>
        </p:nvPicPr>
        <p:blipFill>
          <a:blip r:embed="rId2"/>
          <a:stretch>
            <a:fillRect/>
          </a:stretch>
        </p:blipFill>
        <p:spPr>
          <a:xfrm>
            <a:off x="-289538" y="-520707"/>
            <a:ext cx="27733453" cy="18488969"/>
          </a:xfrm>
          <a:prstGeom prst="rect">
            <a:avLst/>
          </a:prstGeom>
          <a:ln w="12700">
            <a:miter lim="400000"/>
          </a:ln>
        </p:spPr>
      </p:pic>
      <p:sp>
        <p:nvSpPr>
          <p:cNvPr id="39" name="CuadroTexto 2">
            <a:extLst>
              <a:ext uri="{FF2B5EF4-FFF2-40B4-BE49-F238E27FC236}">
                <a16:creationId xmlns:a16="http://schemas.microsoft.com/office/drawing/2014/main" id="{F01CCC9E-CE43-F467-2A99-72F5B1CDD9F6}"/>
              </a:ext>
            </a:extLst>
          </p:cNvPr>
          <p:cNvSpPr txBox="1"/>
          <p:nvPr/>
        </p:nvSpPr>
        <p:spPr>
          <a:xfrm>
            <a:off x="6076461" y="11259386"/>
            <a:ext cx="14664293" cy="1375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8000" b="1">
                <a:solidFill>
                  <a:srgbClr val="FFFFFF"/>
                </a:solidFill>
                <a:latin typeface="+mj-lt"/>
                <a:ea typeface="+mj-ea"/>
                <a:cs typeface="+mj-cs"/>
                <a:sym typeface="Helvetica Neue"/>
              </a:defRPr>
            </a:lvl1pPr>
          </a:lstStyle>
          <a:p>
            <a:endParaRPr dirty="0"/>
          </a:p>
        </p:txBody>
      </p:sp>
      <p:pic>
        <p:nvPicPr>
          <p:cNvPr id="40" name="Imagen 5" descr="Imagen 5">
            <a:extLst>
              <a:ext uri="{FF2B5EF4-FFF2-40B4-BE49-F238E27FC236}">
                <a16:creationId xmlns:a16="http://schemas.microsoft.com/office/drawing/2014/main" id="{19234944-1179-D369-600D-4068BE96DDE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432387" y="5622873"/>
            <a:ext cx="4663639" cy="2019098"/>
          </a:xfrm>
          <a:prstGeom prst="rect">
            <a:avLst/>
          </a:prstGeom>
          <a:ln w="12700">
            <a:miter lim="400000"/>
          </a:ln>
        </p:spPr>
      </p:pic>
      <p:pic>
        <p:nvPicPr>
          <p:cNvPr id="41" name="Imagen" descr="Imagen">
            <a:extLst>
              <a:ext uri="{FF2B5EF4-FFF2-40B4-BE49-F238E27FC236}">
                <a16:creationId xmlns:a16="http://schemas.microsoft.com/office/drawing/2014/main" id="{EE5C6364-F8E5-C6E7-EE95-52EA0A03741F}"/>
              </a:ext>
            </a:extLst>
          </p:cNvPr>
          <p:cNvPicPr>
            <a:picLocks noChangeAspect="1"/>
          </p:cNvPicPr>
          <p:nvPr/>
        </p:nvPicPr>
        <p:blipFill>
          <a:blip r:embed="rId4"/>
          <a:stretch>
            <a:fillRect/>
          </a:stretch>
        </p:blipFill>
        <p:spPr>
          <a:xfrm>
            <a:off x="-289538" y="-388440"/>
            <a:ext cx="3395219" cy="14492879"/>
          </a:xfrm>
          <a:prstGeom prst="rect">
            <a:avLst/>
          </a:prstGeom>
          <a:ln w="12700">
            <a:miter lim="400000"/>
          </a:ln>
        </p:spPr>
      </p:pic>
      <p:pic>
        <p:nvPicPr>
          <p:cNvPr id="42" name="Imagen" descr="Imagen">
            <a:extLst>
              <a:ext uri="{FF2B5EF4-FFF2-40B4-BE49-F238E27FC236}">
                <a16:creationId xmlns:a16="http://schemas.microsoft.com/office/drawing/2014/main" id="{33DFE05C-9B1C-A9D7-360A-F087E3C5A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823" y="11911861"/>
            <a:ext cx="1793896" cy="1457470"/>
          </a:xfrm>
          <a:prstGeom prst="rect">
            <a:avLst/>
          </a:prstGeom>
          <a:ln w="12700">
            <a:miter lim="400000"/>
          </a:ln>
        </p:spPr>
      </p:pic>
      <p:sp>
        <p:nvSpPr>
          <p:cNvPr id="2" name="CuadroTexto 2">
            <a:extLst>
              <a:ext uri="{FF2B5EF4-FFF2-40B4-BE49-F238E27FC236}">
                <a16:creationId xmlns:a16="http://schemas.microsoft.com/office/drawing/2014/main" id="{CBCEA5EC-0D9F-F161-2FD1-AFBFD1FEA3C0}"/>
              </a:ext>
            </a:extLst>
          </p:cNvPr>
          <p:cNvSpPr txBox="1"/>
          <p:nvPr/>
        </p:nvSpPr>
        <p:spPr>
          <a:xfrm>
            <a:off x="6076461" y="10992665"/>
            <a:ext cx="14664293" cy="2360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8000" b="1">
                <a:solidFill>
                  <a:srgbClr val="FFFFFF"/>
                </a:solidFill>
                <a:latin typeface="+mj-lt"/>
                <a:ea typeface="+mj-ea"/>
                <a:cs typeface="+mj-cs"/>
                <a:sym typeface="Helvetica Neue"/>
              </a:defRPr>
            </a:lvl1pPr>
          </a:lstStyle>
          <a:p>
            <a:r>
              <a:rPr lang="es-ES" sz="7200" dirty="0"/>
              <a:t>El Centro de tu Estrategia en el cultivo del maíz</a:t>
            </a:r>
            <a:endParaRPr sz="7200" dirty="0"/>
          </a:p>
        </p:txBody>
      </p:sp>
    </p:spTree>
    <p:extLst>
      <p:ext uri="{BB962C8B-B14F-4D97-AF65-F5344CB8AC3E}">
        <p14:creationId xmlns:p14="http://schemas.microsoft.com/office/powerpoint/2010/main" val="11098734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E3F8-2678-C98C-F8E0-38EE4C21614D}"/>
            </a:ext>
          </a:extLst>
        </p:cNvPr>
        <p:cNvGrpSpPr/>
        <p:nvPr/>
      </p:nvGrpSpPr>
      <p:grpSpPr>
        <a:xfrm>
          <a:off x="0" y="0"/>
          <a:ext cx="0" cy="0"/>
          <a:chOff x="0" y="0"/>
          <a:chExt cx="0" cy="0"/>
        </a:xfrm>
      </p:grpSpPr>
      <p:sp>
        <p:nvSpPr>
          <p:cNvPr id="86" name="¿Qué es ISERAN?">
            <a:extLst>
              <a:ext uri="{FF2B5EF4-FFF2-40B4-BE49-F238E27FC236}">
                <a16:creationId xmlns:a16="http://schemas.microsoft.com/office/drawing/2014/main" id="{2FD74497-3130-6BEF-C71E-667007C2F499}"/>
              </a:ext>
            </a:extLst>
          </p:cNvPr>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87" name="Imagen" descr="Imagen">
            <a:extLst>
              <a:ext uri="{FF2B5EF4-FFF2-40B4-BE49-F238E27FC236}">
                <a16:creationId xmlns:a16="http://schemas.microsoft.com/office/drawing/2014/main" id="{31EE0207-0D03-AB4F-E7CB-10BD2F0EE57A}"/>
              </a:ext>
            </a:extLst>
          </p:cNvPr>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88" name="Imagen" descr="Imagen">
            <a:extLst>
              <a:ext uri="{FF2B5EF4-FFF2-40B4-BE49-F238E27FC236}">
                <a16:creationId xmlns:a16="http://schemas.microsoft.com/office/drawing/2014/main" id="{3925A116-C06F-90FE-22AF-DBDA4D685A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63684" y="11389352"/>
            <a:ext cx="1435779" cy="1435779"/>
          </a:xfrm>
          <a:prstGeom prst="rect">
            <a:avLst/>
          </a:prstGeom>
          <a:ln w="12700">
            <a:miter lim="400000"/>
          </a:ln>
        </p:spPr>
      </p:pic>
      <p:pic>
        <p:nvPicPr>
          <p:cNvPr id="89" name="Imagen" descr="Imagen">
            <a:extLst>
              <a:ext uri="{FF2B5EF4-FFF2-40B4-BE49-F238E27FC236}">
                <a16:creationId xmlns:a16="http://schemas.microsoft.com/office/drawing/2014/main" id="{274A6036-CCC8-1135-D81F-2CE67979E1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61354" y="6213438"/>
            <a:ext cx="893535" cy="893534"/>
          </a:xfrm>
          <a:prstGeom prst="rect">
            <a:avLst/>
          </a:prstGeom>
          <a:ln w="12700">
            <a:miter lim="400000"/>
          </a:ln>
        </p:spPr>
      </p:pic>
      <p:pic>
        <p:nvPicPr>
          <p:cNvPr id="90" name="Imagen" descr="Imagen">
            <a:extLst>
              <a:ext uri="{FF2B5EF4-FFF2-40B4-BE49-F238E27FC236}">
                <a16:creationId xmlns:a16="http://schemas.microsoft.com/office/drawing/2014/main" id="{7B2FA94E-83CA-86A2-572F-66313ACF6821}"/>
              </a:ext>
            </a:extLst>
          </p:cNvPr>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91" name="Imagen" descr="Imagen">
            <a:extLst>
              <a:ext uri="{FF2B5EF4-FFF2-40B4-BE49-F238E27FC236}">
                <a16:creationId xmlns:a16="http://schemas.microsoft.com/office/drawing/2014/main" id="{7611B518-1685-125D-83B2-7BF0BBEF2151}"/>
              </a:ext>
            </a:extLst>
          </p:cNvPr>
          <p:cNvPicPr>
            <a:picLocks noChangeAspect="1"/>
          </p:cNvPicPr>
          <p:nvPr/>
        </p:nvPicPr>
        <p:blipFill>
          <a:blip r:embed="rId6"/>
          <a:stretch>
            <a:fillRect/>
          </a:stretch>
        </p:blipFill>
        <p:spPr>
          <a:xfrm>
            <a:off x="20734415" y="2815391"/>
            <a:ext cx="1266528" cy="1266529"/>
          </a:xfrm>
          <a:prstGeom prst="rect">
            <a:avLst/>
          </a:prstGeom>
          <a:ln w="12700">
            <a:miter lim="400000"/>
          </a:ln>
        </p:spPr>
      </p:pic>
      <p:pic>
        <p:nvPicPr>
          <p:cNvPr id="92" name="Imagen" descr="Imagen">
            <a:extLst>
              <a:ext uri="{FF2B5EF4-FFF2-40B4-BE49-F238E27FC236}">
                <a16:creationId xmlns:a16="http://schemas.microsoft.com/office/drawing/2014/main" id="{54A0934C-CB93-7E0F-478A-75570E74E0D3}"/>
              </a:ext>
            </a:extLst>
          </p:cNvPr>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93" name="Imagen" descr="Imagen">
            <a:extLst>
              <a:ext uri="{FF2B5EF4-FFF2-40B4-BE49-F238E27FC236}">
                <a16:creationId xmlns:a16="http://schemas.microsoft.com/office/drawing/2014/main" id="{1F19F859-AA83-A738-50EB-3F1C112CC1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94" name="Imagen" descr="Imagen">
            <a:extLst>
              <a:ext uri="{FF2B5EF4-FFF2-40B4-BE49-F238E27FC236}">
                <a16:creationId xmlns:a16="http://schemas.microsoft.com/office/drawing/2014/main" id="{05E9A20D-4A90-AC14-D6D0-D1A2F8179A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95" name="Posicionamiento técnico-comercial">
            <a:extLst>
              <a:ext uri="{FF2B5EF4-FFF2-40B4-BE49-F238E27FC236}">
                <a16:creationId xmlns:a16="http://schemas.microsoft.com/office/drawing/2014/main" id="{197BCF37-2ADD-0FE4-AFE4-A42105CFC578}"/>
              </a:ext>
            </a:extLst>
          </p:cNvPr>
          <p:cNvSpPr txBox="1"/>
          <p:nvPr/>
        </p:nvSpPr>
        <p:spPr>
          <a:xfrm>
            <a:off x="1014293" y="224238"/>
            <a:ext cx="16494921"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lang="es-ES" dirty="0"/>
              <a:t>Escenario de materias activas</a:t>
            </a:r>
            <a:br>
              <a:rPr dirty="0"/>
            </a:br>
            <a:endParaRPr dirty="0"/>
          </a:p>
        </p:txBody>
      </p:sp>
      <p:sp>
        <p:nvSpPr>
          <p:cNvPr id="99" name="Lorem ipsum dolor sit amet, consectetur adipiscing elit. Ut vitae dolor eu eros auctor venenatis nec eu libero. Cras efficitur risus dolor, in bibendum augue euismod quis. Suspendisse egestas eros leo, at cursus lorem lobortis et. In ut sem dignissim, lu">
            <a:extLst>
              <a:ext uri="{FF2B5EF4-FFF2-40B4-BE49-F238E27FC236}">
                <a16:creationId xmlns:a16="http://schemas.microsoft.com/office/drawing/2014/main" id="{116FE0ED-A90F-E2CF-B96D-C0255C3DD81B}"/>
              </a:ext>
            </a:extLst>
          </p:cNvPr>
          <p:cNvSpPr txBox="1"/>
          <p:nvPr/>
        </p:nvSpPr>
        <p:spPr>
          <a:xfrm>
            <a:off x="1029660" y="2267839"/>
            <a:ext cx="13629734" cy="745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2" tIns="64292" rIns="64292" bIns="64292">
            <a:spAutoFit/>
          </a:bodyPr>
          <a:lstStyle/>
          <a:p>
            <a:pPr algn="l">
              <a:defRPr sz="4000">
                <a:latin typeface="Gill Sans"/>
                <a:ea typeface="Gill Sans"/>
                <a:cs typeface="Gill Sans"/>
                <a:sym typeface="Gill Sans"/>
              </a:defRPr>
            </a:pPr>
            <a:endParaRPr dirty="0"/>
          </a:p>
        </p:txBody>
      </p:sp>
      <p:sp>
        <p:nvSpPr>
          <p:cNvPr id="2" name="CuadroTexto 1">
            <a:extLst>
              <a:ext uri="{FF2B5EF4-FFF2-40B4-BE49-F238E27FC236}">
                <a16:creationId xmlns:a16="http://schemas.microsoft.com/office/drawing/2014/main" id="{584885B1-882C-615C-6CAD-A3D0A7A3D198}"/>
              </a:ext>
            </a:extLst>
          </p:cNvPr>
          <p:cNvSpPr txBox="1"/>
          <p:nvPr/>
        </p:nvSpPr>
        <p:spPr>
          <a:xfrm>
            <a:off x="2761861" y="3324179"/>
            <a:ext cx="16944392" cy="72846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Terbutilazina</a:t>
            </a:r>
            <a:r>
              <a:rPr lang="es-ES" sz="3600" dirty="0">
                <a:latin typeface="Gill Sans MT" panose="020B0502020104020203" pitchFamily="34" charset="0"/>
              </a:rPr>
              <a:t>: </a:t>
            </a:r>
            <a:r>
              <a:rPr lang="es-ES" sz="3600" b="0" dirty="0">
                <a:latin typeface="Gill Sans MT" panose="020B0502020104020203" pitchFamily="34" charset="0"/>
              </a:rPr>
              <a:t>Restricción en las parcelas de maíz. Sólo se puede usar 1 de cada 3 años. La previsión es que desaparezca</a:t>
            </a:r>
            <a:r>
              <a:rPr lang="es-ES" sz="3600" dirty="0">
                <a:latin typeface="Gill Sans MT" panose="020B0502020104020203" pitchFamily="34" charset="0"/>
              </a:rPr>
              <a:t>.</a:t>
            </a:r>
          </a:p>
          <a:p>
            <a:pPr marL="0" marR="0" indent="0" algn="l" defTabSz="821531" rtl="0" fontAlgn="auto" latinLnBrk="0" hangingPunct="0">
              <a:lnSpc>
                <a:spcPct val="100000"/>
              </a:lnSpc>
              <a:spcBef>
                <a:spcPts val="0"/>
              </a:spcBef>
              <a:spcAft>
                <a:spcPts val="0"/>
              </a:spcAft>
              <a:buClrTx/>
              <a:buSzTx/>
              <a:buFontTx/>
              <a:buNone/>
              <a:tabLst/>
            </a:pPr>
            <a:endParaRPr kumimoji="0" lang="es-ES" sz="3600" b="1" i="0" u="none" strike="noStrike" cap="none" spc="0" normalizeH="0" baseline="0" dirty="0">
              <a:ln>
                <a:noFill/>
              </a:ln>
              <a:solidFill>
                <a:srgbClr val="000000"/>
              </a:solidFill>
              <a:effectLst/>
              <a:uFillTx/>
              <a:latin typeface="Gill Sans MT" panose="020B0502020104020203" pitchFamily="34" charset="0"/>
              <a:sym typeface="Helvetica Neue"/>
            </a:endParaRPr>
          </a:p>
          <a:p>
            <a:pPr marL="0" marR="0" indent="0" algn="l" defTabSz="821531" rtl="0" fontAlgn="auto" latinLnBrk="0" hangingPunct="0">
              <a:lnSpc>
                <a:spcPct val="100000"/>
              </a:lnSpc>
              <a:spcBef>
                <a:spcPts val="0"/>
              </a:spcBef>
              <a:spcAft>
                <a:spcPts val="0"/>
              </a:spcAft>
              <a:buClrTx/>
              <a:buSzTx/>
              <a:buFontTx/>
              <a:buNone/>
              <a:tabLst/>
            </a:pPr>
            <a:r>
              <a:rPr lang="es-ES" sz="3600" dirty="0">
                <a:latin typeface="Gill Sans MT" panose="020B0502020104020203" pitchFamily="34" charset="0"/>
              </a:rPr>
              <a:t>S-</a:t>
            </a:r>
            <a:r>
              <a:rPr lang="es-ES" sz="3600" dirty="0" err="1">
                <a:latin typeface="Gill Sans MT" panose="020B0502020104020203" pitchFamily="34" charset="0"/>
              </a:rPr>
              <a:t>Metalacloro</a:t>
            </a:r>
            <a:r>
              <a:rPr lang="es-ES" sz="3600" dirty="0">
                <a:latin typeface="Gill Sans MT" panose="020B0502020104020203" pitchFamily="34" charset="0"/>
              </a:rPr>
              <a:t>: </a:t>
            </a:r>
            <a:r>
              <a:rPr lang="es-ES" sz="3600" b="0" dirty="0">
                <a:latin typeface="Gill Sans MT" panose="020B0502020104020203" pitchFamily="34" charset="0"/>
              </a:rPr>
              <a:t>Caída de la materia activa. No se pude usar</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Isoxaflutol</a:t>
            </a:r>
            <a:r>
              <a:rPr lang="es-ES" sz="3600" dirty="0">
                <a:latin typeface="Gill Sans MT" panose="020B0502020104020203" pitchFamily="34" charset="0"/>
              </a:rPr>
              <a:t> + </a:t>
            </a:r>
            <a:r>
              <a:rPr lang="es-ES" sz="3600" dirty="0" err="1">
                <a:latin typeface="Gill Sans MT" panose="020B0502020104020203" pitchFamily="34" charset="0"/>
              </a:rPr>
              <a:t>Tiencarbazona</a:t>
            </a:r>
            <a:r>
              <a:rPr lang="es-ES" sz="3600" b="0" dirty="0">
                <a:latin typeface="Gill Sans MT" panose="020B0502020104020203" pitchFamily="34" charset="0"/>
              </a:rPr>
              <a:t>: Se puede usar 1 de cada 2 años</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Petoxamida</a:t>
            </a:r>
            <a:r>
              <a:rPr lang="es-ES" sz="3600" dirty="0">
                <a:latin typeface="Gill Sans MT" panose="020B0502020104020203" pitchFamily="34" charset="0"/>
              </a:rPr>
              <a:t>: </a:t>
            </a:r>
            <a:r>
              <a:rPr lang="es-ES" sz="3600" b="0" dirty="0">
                <a:latin typeface="Gill Sans MT" panose="020B0502020104020203" pitchFamily="34" charset="0"/>
              </a:rPr>
              <a:t>Sólo se puede usar 1 de cada 2 años</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Nicosulfuron</a:t>
            </a:r>
            <a:r>
              <a:rPr lang="es-ES" sz="3600" b="0" dirty="0">
                <a:latin typeface="Gill Sans MT" panose="020B0502020104020203" pitchFamily="34" charset="0"/>
              </a:rPr>
              <a:t>: Los formulados a base sólo de </a:t>
            </a:r>
            <a:r>
              <a:rPr lang="es-ES" sz="3600" b="0" dirty="0" err="1">
                <a:latin typeface="Gill Sans MT" panose="020B0502020104020203" pitchFamily="34" charset="0"/>
              </a:rPr>
              <a:t>nicosulfuron</a:t>
            </a:r>
            <a:r>
              <a:rPr lang="es-ES" sz="3600" b="0" dirty="0">
                <a:latin typeface="Gill Sans MT" panose="020B0502020104020203" pitchFamily="34" charset="0"/>
              </a:rPr>
              <a:t> sólo se pueden usar 1 de cada 3 años.</a:t>
            </a:r>
          </a:p>
          <a:p>
            <a:pPr marL="0" marR="0" indent="0" algn="l" defTabSz="821531" rtl="0" fontAlgn="auto" latinLnBrk="0" hangingPunct="0">
              <a:lnSpc>
                <a:spcPct val="100000"/>
              </a:lnSpc>
              <a:spcBef>
                <a:spcPts val="0"/>
              </a:spcBef>
              <a:spcAft>
                <a:spcPts val="0"/>
              </a:spcAft>
              <a:buClrTx/>
              <a:buSzTx/>
              <a:buFontTx/>
              <a:buNone/>
              <a:tabLst/>
            </a:pPr>
            <a:endParaRPr kumimoji="0" lang="es-ES" sz="3600" b="0" i="0" u="none" strike="noStrike" cap="none" spc="0" normalizeH="0" baseline="0" dirty="0">
              <a:ln>
                <a:noFill/>
              </a:ln>
              <a:solidFill>
                <a:srgbClr val="000000"/>
              </a:solidFill>
              <a:effectLst/>
              <a:uFillTx/>
              <a:latin typeface="Gill Sans MT" panose="020B0502020104020203" pitchFamily="34" charset="0"/>
              <a:sym typeface="Helvetica Neue"/>
            </a:endParaRPr>
          </a:p>
          <a:p>
            <a:pPr marL="0" marR="0" indent="0" algn="l" defTabSz="821531"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000000"/>
              </a:solidFill>
              <a:effectLst/>
              <a:uFillTx/>
              <a:latin typeface="Gill Sans MT" panose="020B0502020104020203" pitchFamily="34" charset="0"/>
              <a:sym typeface="Helvetica Neue"/>
            </a:endParaRPr>
          </a:p>
        </p:txBody>
      </p:sp>
    </p:spTree>
    <p:extLst>
      <p:ext uri="{BB962C8B-B14F-4D97-AF65-F5344CB8AC3E}">
        <p14:creationId xmlns:p14="http://schemas.microsoft.com/office/powerpoint/2010/main" val="20294831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arlablanesnavarro_A_corn_cob_in_space_as_if_it_were_a_planet_54a87709-7504-4bbc-bf01-5a98e777e09d_3.png" descr="carlablanesnavarro_A_corn_cob_in_space_as_if_it_were_a_planet_54a87709-7504-4bbc-bf01-5a98e777e09d_3.png"/>
          <p:cNvPicPr>
            <a:picLocks noChangeAspect="1"/>
          </p:cNvPicPr>
          <p:nvPr/>
        </p:nvPicPr>
        <p:blipFill>
          <a:blip r:embed="rId2"/>
          <a:stretch>
            <a:fillRect/>
          </a:stretch>
        </p:blipFill>
        <p:spPr>
          <a:xfrm>
            <a:off x="15493713" y="0"/>
            <a:ext cx="9554769" cy="14332154"/>
          </a:xfrm>
          <a:prstGeom prst="rect">
            <a:avLst/>
          </a:prstGeom>
          <a:ln w="63500">
            <a:solidFill>
              <a:srgbClr val="65A351"/>
            </a:solidFill>
            <a:miter lim="400000"/>
          </a:ln>
        </p:spPr>
      </p:pic>
      <p:pic>
        <p:nvPicPr>
          <p:cNvPr id="45"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sp>
        <p:nvSpPr>
          <p:cNvPr id="46"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013839"/>
            <a:ext cx="13823122" cy="8460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marL="360947" indent="-360947" algn="l">
              <a:buSzPct val="100000"/>
              <a:buChar char="•"/>
              <a:defRPr sz="3600">
                <a:solidFill>
                  <a:srgbClr val="2E7116"/>
                </a:solidFill>
                <a:latin typeface="Gill Sans"/>
                <a:ea typeface="Gill Sans"/>
                <a:cs typeface="Gill Sans"/>
                <a:sym typeface="Gill Sans"/>
              </a:defRPr>
            </a:pPr>
            <a:r>
              <a:t> Herbicida para el cultivo de maíz, remanente y sistémico, sostenible y de última generación.</a:t>
            </a:r>
            <a:endParaRPr b="1"/>
          </a:p>
          <a:p>
            <a:pPr marL="360947" indent="-360947" algn="just">
              <a:buSzPct val="100000"/>
              <a:buChar char="•"/>
              <a:defRPr sz="3600">
                <a:solidFill>
                  <a:srgbClr val="808080"/>
                </a:solidFill>
                <a:latin typeface="Gill Sans"/>
                <a:ea typeface="Gill Sans"/>
                <a:cs typeface="Gill Sans"/>
                <a:sym typeface="Gill Sans"/>
              </a:defRPr>
            </a:pPr>
            <a:endParaRPr b="1"/>
          </a:p>
          <a:p>
            <a:pPr marL="360947" indent="-360947" algn="just">
              <a:buSzPct val="100000"/>
              <a:buChar char="•"/>
              <a:defRPr sz="3600">
                <a:solidFill>
                  <a:srgbClr val="262626"/>
                </a:solidFill>
                <a:latin typeface="Gill Sans"/>
                <a:ea typeface="Gill Sans"/>
                <a:cs typeface="Gill Sans"/>
                <a:sym typeface="Gill Sans"/>
              </a:defRPr>
            </a:pPr>
            <a:r>
              <a:t>Combinación de dos materias activas, (</a:t>
            </a:r>
            <a:r>
              <a:rPr i="1"/>
              <a:t>Clomazona</a:t>
            </a:r>
            <a:r>
              <a:t> y </a:t>
            </a:r>
            <a:r>
              <a:rPr i="1"/>
              <a:t>Mesotriona) </a:t>
            </a:r>
            <a:r>
              <a:t>con modos de acción diversos, complementarios y sinérgicos</a:t>
            </a:r>
            <a:r>
              <a:rPr i="1"/>
              <a:t>.</a:t>
            </a:r>
          </a:p>
          <a:p>
            <a:pPr marL="360947" indent="-360947" algn="just">
              <a:buSzPct val="100000"/>
              <a:buChar char="•"/>
              <a:defRPr sz="3600">
                <a:solidFill>
                  <a:srgbClr val="262626"/>
                </a:solidFill>
                <a:latin typeface="Gill Sans"/>
                <a:ea typeface="Gill Sans"/>
                <a:cs typeface="Gill Sans"/>
                <a:sym typeface="Gill Sans"/>
              </a:defRPr>
            </a:pPr>
            <a:endParaRPr i="1"/>
          </a:p>
          <a:p>
            <a:pPr marL="360947" indent="-360947" algn="just">
              <a:buSzPct val="100000"/>
              <a:buChar char="•"/>
              <a:defRPr sz="3600" i="1">
                <a:solidFill>
                  <a:srgbClr val="262626"/>
                </a:solidFill>
                <a:latin typeface="Gill Sans"/>
                <a:ea typeface="Gill Sans"/>
                <a:cs typeface="Gill Sans"/>
                <a:sym typeface="Gill Sans"/>
              </a:defRPr>
            </a:pPr>
            <a:r>
              <a:t>Clomazona</a:t>
            </a:r>
            <a:r>
              <a:rPr i="0"/>
              <a:t> =&gt; Isoxazolidinonas: Inhibición de la DOXP-sintetasa. </a:t>
            </a:r>
            <a:endParaRPr b="1"/>
          </a:p>
          <a:p>
            <a:pPr marL="360947" indent="-360947" algn="just">
              <a:buSzPct val="100000"/>
              <a:buChar char="•"/>
              <a:defRPr sz="3600">
                <a:solidFill>
                  <a:srgbClr val="262626"/>
                </a:solidFill>
                <a:latin typeface="Gill Sans"/>
                <a:ea typeface="Gill Sans"/>
                <a:cs typeface="Gill Sans"/>
                <a:sym typeface="Gill Sans"/>
              </a:defRPr>
            </a:pPr>
            <a:r>
              <a:t>   MoA HRAC- WSSA 13.</a:t>
            </a:r>
            <a:endParaRPr b="1"/>
          </a:p>
          <a:p>
            <a:pPr marL="360947" indent="-360947" algn="just">
              <a:buSzPct val="100000"/>
              <a:buChar char="•"/>
              <a:defRPr sz="3600">
                <a:solidFill>
                  <a:srgbClr val="262626"/>
                </a:solidFill>
                <a:latin typeface="Gill Sans"/>
                <a:ea typeface="Gill Sans"/>
                <a:cs typeface="Gill Sans"/>
                <a:sym typeface="Gill Sans"/>
              </a:defRPr>
            </a:pPr>
            <a:r>
              <a:t>  (Inhibe la biosítesis de carotenos =&gt; Bloquea procesos fotosintéticos). </a:t>
            </a:r>
            <a:endParaRPr b="1"/>
          </a:p>
          <a:p>
            <a:pPr marL="360947" indent="-360947" algn="just">
              <a:buSzPct val="100000"/>
              <a:buChar char="•"/>
              <a:defRPr sz="3600">
                <a:solidFill>
                  <a:srgbClr val="262626"/>
                </a:solidFill>
                <a:latin typeface="Gill Sans"/>
                <a:ea typeface="Gill Sans"/>
                <a:cs typeface="Gill Sans"/>
                <a:sym typeface="Gill Sans"/>
              </a:defRPr>
            </a:pPr>
            <a:endParaRPr b="1"/>
          </a:p>
          <a:p>
            <a:pPr marL="360947" indent="-360947" algn="just">
              <a:buSzPct val="100000"/>
              <a:buChar char="•"/>
              <a:defRPr sz="3600" i="1">
                <a:solidFill>
                  <a:srgbClr val="262626"/>
                </a:solidFill>
                <a:latin typeface="Gill Sans"/>
                <a:ea typeface="Gill Sans"/>
                <a:cs typeface="Gill Sans"/>
                <a:sym typeface="Gill Sans"/>
              </a:defRPr>
            </a:pPr>
            <a:r>
              <a:t>Mesotriona</a:t>
            </a:r>
            <a:r>
              <a:rPr i="0"/>
              <a:t> =&gt; Tricetona: Inhibición 4HPPD </a:t>
            </a:r>
            <a:endParaRPr b="1"/>
          </a:p>
          <a:p>
            <a:pPr marL="360947" indent="-360947" algn="just">
              <a:buSzPct val="100000"/>
              <a:buChar char="•"/>
              <a:defRPr sz="3600">
                <a:solidFill>
                  <a:srgbClr val="262626"/>
                </a:solidFill>
                <a:latin typeface="Gill Sans"/>
                <a:ea typeface="Gill Sans"/>
                <a:cs typeface="Gill Sans"/>
                <a:sym typeface="Gill Sans"/>
              </a:defRPr>
            </a:pPr>
            <a:r>
              <a:t>   MoA HRAC F2; WSSA 27.</a:t>
            </a:r>
            <a:endParaRPr b="1"/>
          </a:p>
          <a:p>
            <a:pPr marL="360947" indent="-360947" algn="just">
              <a:buSzPct val="100000"/>
              <a:buChar char="•"/>
              <a:defRPr sz="3600">
                <a:solidFill>
                  <a:srgbClr val="262626"/>
                </a:solidFill>
                <a:latin typeface="Gill Sans"/>
                <a:ea typeface="Gill Sans"/>
                <a:cs typeface="Gill Sans"/>
                <a:sym typeface="Gill Sans"/>
              </a:defRPr>
            </a:pPr>
            <a:r>
              <a:t>  (Bloqueo de la enzima 4HPPD, inhibe la biosíntesis de carotenoides =&gt;</a:t>
            </a:r>
            <a:endParaRPr b="1"/>
          </a:p>
          <a:p>
            <a:pPr marL="360947" indent="-360947" algn="just">
              <a:buSzPct val="100000"/>
              <a:buChar char="•"/>
              <a:defRPr sz="3600">
                <a:solidFill>
                  <a:srgbClr val="262626"/>
                </a:solidFill>
                <a:latin typeface="Gill Sans"/>
                <a:ea typeface="Gill Sans"/>
                <a:cs typeface="Gill Sans"/>
                <a:sym typeface="Gill Sans"/>
              </a:defRPr>
            </a:pPr>
            <a:r>
              <a:t>  Bloquea procesos fotosíntesis.</a:t>
            </a:r>
            <a:endParaRPr b="1"/>
          </a:p>
          <a:p>
            <a:pPr marL="360947" indent="-360947" algn="just">
              <a:buSzPct val="100000"/>
              <a:buChar char="•"/>
              <a:defRPr sz="3600">
                <a:solidFill>
                  <a:srgbClr val="262626"/>
                </a:solidFill>
                <a:latin typeface="Gill Sans"/>
                <a:ea typeface="Gill Sans"/>
                <a:cs typeface="Gill Sans"/>
                <a:sym typeface="Gill Sans"/>
              </a:defRPr>
            </a:pPr>
            <a:endParaRPr b="1"/>
          </a:p>
          <a:p>
            <a:pPr marL="360947" indent="-360947" algn="just">
              <a:buSzPct val="100000"/>
              <a:buChar char="•"/>
              <a:defRPr sz="3600">
                <a:solidFill>
                  <a:srgbClr val="262626"/>
                </a:solidFill>
                <a:latin typeface="Gill Sans"/>
                <a:ea typeface="Gill Sans"/>
                <a:cs typeface="Gill Sans"/>
                <a:sym typeface="Gill Sans"/>
              </a:defRPr>
            </a:pPr>
            <a:r>
              <a:t>ISERAN produce la destrucción de la clorofila y terminado en necrosis.</a:t>
            </a:r>
          </a:p>
        </p:txBody>
      </p:sp>
      <p:pic>
        <p:nvPicPr>
          <p:cNvPr id="47"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54012" y="-11969"/>
            <a:ext cx="1342463" cy="1090699"/>
          </a:xfrm>
          <a:prstGeom prst="rect">
            <a:avLst/>
          </a:prstGeom>
          <a:ln w="12700">
            <a:miter lim="400000"/>
          </a:ln>
        </p:spPr>
      </p:pic>
      <p:pic>
        <p:nvPicPr>
          <p:cNvPr id="48"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84536" y="1832677"/>
            <a:ext cx="1435778" cy="1435779"/>
          </a:xfrm>
          <a:prstGeom prst="rect">
            <a:avLst/>
          </a:prstGeom>
          <a:ln w="12700">
            <a:miter lim="400000"/>
          </a:ln>
        </p:spPr>
      </p:pic>
      <p:pic>
        <p:nvPicPr>
          <p:cNvPr id="49"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12598" y="1789504"/>
            <a:ext cx="893534" cy="893534"/>
          </a:xfrm>
          <a:prstGeom prst="rect">
            <a:avLst/>
          </a:prstGeom>
          <a:ln w="12700">
            <a:miter lim="400000"/>
          </a:ln>
        </p:spPr>
      </p:pic>
      <p:pic>
        <p:nvPicPr>
          <p:cNvPr id="50" name="Imagen" descr="Imagen"/>
          <p:cNvPicPr>
            <a:picLocks noChangeAspect="1"/>
          </p:cNvPicPr>
          <p:nvPr/>
        </p:nvPicPr>
        <p:blipFill>
          <a:blip r:embed="rId7"/>
          <a:stretch>
            <a:fillRect/>
          </a:stretch>
        </p:blipFill>
        <p:spPr>
          <a:xfrm>
            <a:off x="22182436" y="-710776"/>
            <a:ext cx="3254463" cy="3254463"/>
          </a:xfrm>
          <a:prstGeom prst="rect">
            <a:avLst/>
          </a:prstGeom>
          <a:ln w="12700">
            <a:miter lim="400000"/>
          </a:ln>
        </p:spPr>
      </p:pic>
      <p:pic>
        <p:nvPicPr>
          <p:cNvPr id="51"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204083" y="333006"/>
            <a:ext cx="1090698" cy="1090699"/>
          </a:xfrm>
          <a:prstGeom prst="rect">
            <a:avLst/>
          </a:prstGeom>
          <a:ln w="12700">
            <a:miter lim="400000"/>
          </a:ln>
        </p:spPr>
      </p:pic>
      <p:pic>
        <p:nvPicPr>
          <p:cNvPr id="52" name="Imagen" descr="Imagen"/>
          <p:cNvPicPr>
            <a:picLocks noChangeAspect="1"/>
          </p:cNvPicPr>
          <p:nvPr/>
        </p:nvPicPr>
        <p:blipFill>
          <a:blip r:embed="rId8"/>
          <a:stretch>
            <a:fillRect/>
          </a:stretch>
        </p:blipFill>
        <p:spPr>
          <a:xfrm>
            <a:off x="22591979" y="3151335"/>
            <a:ext cx="1266528" cy="1266529"/>
          </a:xfrm>
          <a:prstGeom prst="rect">
            <a:avLst/>
          </a:prstGeom>
          <a:ln w="12700">
            <a:miter lim="400000"/>
          </a:ln>
        </p:spPr>
      </p:pic>
      <p:sp>
        <p:nvSpPr>
          <p:cNvPr id="53"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normAutofit fontScale="90000"/>
          </a:bodyPr>
          <a:lstStyle/>
          <a:p>
            <a:pPr algn="l" defTabSz="731520">
              <a:lnSpc>
                <a:spcPct val="90000"/>
              </a:lnSpc>
              <a:spcBef>
                <a:spcPts val="300"/>
              </a:spcBef>
              <a:defRPr sz="6000" b="1" cap="all" spc="300">
                <a:solidFill>
                  <a:srgbClr val="FFFFFF"/>
                </a:solidFill>
                <a:latin typeface="Gill Sans"/>
                <a:ea typeface="Gill Sans"/>
                <a:cs typeface="Gill Sans"/>
                <a:sym typeface="Gill Sans"/>
              </a:defRPr>
            </a:pPr>
            <a:r>
              <a:t>¿Qué es ISERAN?</a:t>
            </a:r>
            <a:br/>
            <a:br/>
            <a:endParaRPr/>
          </a:p>
        </p:txBody>
      </p:sp>
      <p:pic>
        <p:nvPicPr>
          <p:cNvPr id="54" name="Imagen" descr="Imagen"/>
          <p:cNvPicPr>
            <a:picLocks noChangeAspect="1"/>
          </p:cNvPicPr>
          <p:nvPr/>
        </p:nvPicPr>
        <p:blipFill>
          <a:blip r:embed="rId9"/>
          <a:stretch>
            <a:fillRect/>
          </a:stretch>
        </p:blipFill>
        <p:spPr>
          <a:xfrm>
            <a:off x="-77718" y="12163200"/>
            <a:ext cx="7512805" cy="1587636"/>
          </a:xfrm>
          <a:prstGeom prst="rect">
            <a:avLst/>
          </a:prstGeom>
          <a:ln w="12700">
            <a:miter lim="400000"/>
          </a:ln>
        </p:spPr>
      </p:pic>
      <p:pic>
        <p:nvPicPr>
          <p:cNvPr id="55"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56"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pic>
        <p:nvPicPr>
          <p:cNvPr id="57" name="Imagen 5" descr="Imagen 5"/>
          <p:cNvPicPr>
            <a:picLocks noChangeAspect="1"/>
          </p:cNvPicPr>
          <p:nvPr/>
        </p:nvPicPr>
        <p:blipFill>
          <a:blip r:embed="rId12" cstate="screen">
            <a:alphaModFix amt="81513"/>
            <a:extLst>
              <a:ext uri="{28A0092B-C50C-407E-A947-70E740481C1C}">
                <a14:useLocalDpi xmlns:a14="http://schemas.microsoft.com/office/drawing/2010/main"/>
              </a:ext>
            </a:extLst>
          </a:blip>
          <a:srcRect/>
          <a:stretch>
            <a:fillRect/>
          </a:stretch>
        </p:blipFill>
        <p:spPr>
          <a:xfrm rot="17912465">
            <a:off x="17439956" y="7364258"/>
            <a:ext cx="4397108" cy="190370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2218755" cy="3051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marL="457200" indent="-457200" algn="just">
              <a:buSzPct val="100000"/>
              <a:buChar char="▪"/>
              <a:defRPr sz="4000" b="1">
                <a:latin typeface="Gill Sans"/>
                <a:ea typeface="Gill Sans"/>
                <a:cs typeface="Gill Sans"/>
                <a:sym typeface="Gill Sans"/>
              </a:defRPr>
            </a:pPr>
            <a:r>
              <a:t>Formulación ZC</a:t>
            </a:r>
            <a:r>
              <a:rPr b="0"/>
              <a:t>, fruto de la tecnología Microplus Technology</a:t>
            </a:r>
            <a:r>
              <a:rPr b="0" baseline="30000"/>
              <a:t>®</a:t>
            </a:r>
            <a:r>
              <a:rPr b="0"/>
              <a:t>, patentado por Sipcam-Oxom, donde la que </a:t>
            </a:r>
            <a:r>
              <a:rPr b="0" i="1"/>
              <a:t>Mesotriona</a:t>
            </a:r>
            <a:r>
              <a:rPr b="0"/>
              <a:t> está como suspensión concentrada (SC)) junto a </a:t>
            </a:r>
            <a:r>
              <a:rPr b="0" i="1"/>
              <a:t>Clomazona</a:t>
            </a:r>
            <a:r>
              <a:rPr b="0"/>
              <a:t> que está en forma de suspensión de microcapsulas (CS).</a:t>
            </a:r>
          </a:p>
        </p:txBody>
      </p:sp>
      <p:pic>
        <p:nvPicPr>
          <p:cNvPr id="60" name="Immagine 3" descr="Immagin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3865" y="6326354"/>
            <a:ext cx="5018850" cy="5131211"/>
          </a:xfrm>
          <a:prstGeom prst="rect">
            <a:avLst/>
          </a:prstGeom>
          <a:ln w="12700">
            <a:miter lim="400000"/>
          </a:ln>
        </p:spPr>
      </p:pic>
      <p:pic>
        <p:nvPicPr>
          <p:cNvPr id="61" name="Imagen 4" descr="Imagen 4"/>
          <p:cNvPicPr>
            <a:picLocks noChangeAspect="1"/>
          </p:cNvPicPr>
          <p:nvPr/>
        </p:nvPicPr>
        <p:blipFill>
          <a:blip r:embed="rId3"/>
          <a:stretch>
            <a:fillRect/>
          </a:stretch>
        </p:blipFill>
        <p:spPr>
          <a:xfrm>
            <a:off x="6307455" y="5867442"/>
            <a:ext cx="17062680" cy="6019268"/>
          </a:xfrm>
          <a:prstGeom prst="rect">
            <a:avLst/>
          </a:prstGeom>
          <a:ln w="12700">
            <a:miter lim="400000"/>
          </a:ln>
        </p:spPr>
      </p:pic>
      <p:sp>
        <p:nvSpPr>
          <p:cNvPr id="62"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63" name="Imagen" descr="Imagen"/>
          <p:cNvPicPr>
            <a:picLocks noChangeAspect="1"/>
          </p:cNvPicPr>
          <p:nvPr/>
        </p:nvPicPr>
        <p:blipFill>
          <a:blip r:embed="rId4"/>
          <a:stretch>
            <a:fillRect/>
          </a:stretch>
        </p:blipFill>
        <p:spPr>
          <a:xfrm>
            <a:off x="-464298" y="-1951686"/>
            <a:ext cx="25312595" cy="3346714"/>
          </a:xfrm>
          <a:prstGeom prst="rect">
            <a:avLst/>
          </a:prstGeom>
          <a:ln w="12700">
            <a:miter lim="400000"/>
          </a:ln>
        </p:spPr>
      </p:pic>
      <p:pic>
        <p:nvPicPr>
          <p:cNvPr id="64"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44460" y="3812449"/>
            <a:ext cx="1435778" cy="1435778"/>
          </a:xfrm>
          <a:prstGeom prst="rect">
            <a:avLst/>
          </a:prstGeom>
          <a:ln w="12700">
            <a:miter lim="400000"/>
          </a:ln>
        </p:spPr>
      </p:pic>
      <p:pic>
        <p:nvPicPr>
          <p:cNvPr id="65"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97090" y="2009550"/>
            <a:ext cx="893534" cy="893534"/>
          </a:xfrm>
          <a:prstGeom prst="rect">
            <a:avLst/>
          </a:prstGeom>
          <a:ln w="12700">
            <a:miter lim="400000"/>
          </a:ln>
        </p:spPr>
      </p:pic>
      <p:pic>
        <p:nvPicPr>
          <p:cNvPr id="66" name="Imagen" descr="Imagen"/>
          <p:cNvPicPr>
            <a:picLocks noChangeAspect="1"/>
          </p:cNvPicPr>
          <p:nvPr/>
        </p:nvPicPr>
        <p:blipFill>
          <a:blip r:embed="rId7"/>
          <a:stretch>
            <a:fillRect/>
          </a:stretch>
        </p:blipFill>
        <p:spPr>
          <a:xfrm>
            <a:off x="22182436" y="-710776"/>
            <a:ext cx="3254463" cy="3254463"/>
          </a:xfrm>
          <a:prstGeom prst="rect">
            <a:avLst/>
          </a:prstGeom>
          <a:ln w="12700">
            <a:miter lim="400000"/>
          </a:ln>
        </p:spPr>
      </p:pic>
      <p:pic>
        <p:nvPicPr>
          <p:cNvPr id="67" name="Imagen" descr="Imagen"/>
          <p:cNvPicPr>
            <a:picLocks noChangeAspect="1"/>
          </p:cNvPicPr>
          <p:nvPr/>
        </p:nvPicPr>
        <p:blipFill>
          <a:blip r:embed="rId8"/>
          <a:stretch>
            <a:fillRect/>
          </a:stretch>
        </p:blipFill>
        <p:spPr>
          <a:xfrm>
            <a:off x="21369898" y="3897074"/>
            <a:ext cx="1266529" cy="1266528"/>
          </a:xfrm>
          <a:prstGeom prst="rect">
            <a:avLst/>
          </a:prstGeom>
          <a:ln w="12700">
            <a:miter lim="400000"/>
          </a:ln>
        </p:spPr>
      </p:pic>
      <p:pic>
        <p:nvPicPr>
          <p:cNvPr id="68" name="Imagen" descr="Imagen"/>
          <p:cNvPicPr>
            <a:picLocks noChangeAspect="1"/>
          </p:cNvPicPr>
          <p:nvPr/>
        </p:nvPicPr>
        <p:blipFill>
          <a:blip r:embed="rId9"/>
          <a:stretch>
            <a:fillRect/>
          </a:stretch>
        </p:blipFill>
        <p:spPr>
          <a:xfrm>
            <a:off x="-77718" y="12163200"/>
            <a:ext cx="7512805" cy="1587636"/>
          </a:xfrm>
          <a:prstGeom prst="rect">
            <a:avLst/>
          </a:prstGeom>
          <a:ln w="12700">
            <a:miter lim="400000"/>
          </a:ln>
        </p:spPr>
      </p:pic>
      <p:pic>
        <p:nvPicPr>
          <p:cNvPr id="69"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0"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1" name="Innovadora y original FORMULACIÓN formulación:"/>
          <p:cNvSpPr txBox="1"/>
          <p:nvPr/>
        </p:nvSpPr>
        <p:spPr>
          <a:xfrm>
            <a:off x="1014293" y="224238"/>
            <a:ext cx="18525220"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l" defTabSz="731520">
              <a:lnSpc>
                <a:spcPct val="90000"/>
              </a:lnSpc>
              <a:spcBef>
                <a:spcPts val="300"/>
              </a:spcBef>
              <a:defRPr sz="5200" b="1" cap="all" spc="260">
                <a:solidFill>
                  <a:srgbClr val="FFFFFF"/>
                </a:solidFill>
                <a:latin typeface="Gill Sans"/>
                <a:ea typeface="Gill Sans"/>
                <a:cs typeface="Gill Sans"/>
                <a:sym typeface="Gill Sans"/>
              </a:defRPr>
            </a:lvl1pPr>
          </a:lstStyle>
          <a:p>
            <a:r>
              <a:t>Innovadora y original FORMULACIÓN formulación: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2218755" cy="6557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sz="4000">
                <a:latin typeface="Gill Sans"/>
                <a:ea typeface="Gill Sans"/>
                <a:cs typeface="Gill Sans"/>
                <a:sym typeface="Gill Sans"/>
              </a:defRPr>
            </a:pPr>
            <a:r>
              <a:rPr dirty="0"/>
              <a:t>La </a:t>
            </a:r>
            <a:r>
              <a:rPr b="1" dirty="0" err="1"/>
              <a:t>formulación</a:t>
            </a:r>
            <a:r>
              <a:rPr b="1" dirty="0"/>
              <a:t> </a:t>
            </a:r>
            <a:r>
              <a:rPr b="1" dirty="0" err="1"/>
              <a:t>liquida</a:t>
            </a:r>
            <a:r>
              <a:rPr b="1" dirty="0"/>
              <a:t> </a:t>
            </a:r>
            <a:r>
              <a:rPr dirty="0"/>
              <a:t>(ZC) de </a:t>
            </a:r>
            <a:r>
              <a:rPr b="1" dirty="0"/>
              <a:t>ISERAN</a:t>
            </a:r>
            <a:r>
              <a:rPr dirty="0"/>
              <a:t> que </a:t>
            </a:r>
            <a:r>
              <a:rPr dirty="0" err="1"/>
              <a:t>permite</a:t>
            </a:r>
            <a:r>
              <a:rPr dirty="0"/>
              <a:t> a la </a:t>
            </a:r>
            <a:r>
              <a:rPr dirty="0" err="1"/>
              <a:t>Mesotriona</a:t>
            </a:r>
            <a:r>
              <a:rPr dirty="0"/>
              <a:t> </a:t>
            </a:r>
            <a:r>
              <a:rPr dirty="0" err="1"/>
              <a:t>tener</a:t>
            </a:r>
            <a:r>
              <a:rPr dirty="0"/>
              <a:t> </a:t>
            </a:r>
            <a:r>
              <a:rPr dirty="0" err="1"/>
              <a:t>una</a:t>
            </a:r>
            <a:r>
              <a:rPr dirty="0"/>
              <a:t> </a:t>
            </a:r>
            <a:r>
              <a:rPr dirty="0" err="1"/>
              <a:t>acción</a:t>
            </a:r>
            <a:r>
              <a:rPr dirty="0"/>
              <a:t> </a:t>
            </a:r>
            <a:r>
              <a:rPr dirty="0" err="1"/>
              <a:t>herbicida</a:t>
            </a:r>
            <a:r>
              <a:rPr dirty="0"/>
              <a:t> </a:t>
            </a:r>
            <a:r>
              <a:rPr dirty="0" err="1"/>
              <a:t>inmediata</a:t>
            </a:r>
            <a:r>
              <a:rPr dirty="0"/>
              <a:t>, </a:t>
            </a:r>
            <a:r>
              <a:rPr dirty="0" err="1"/>
              <a:t>mientras</a:t>
            </a:r>
            <a:r>
              <a:rPr dirty="0"/>
              <a:t> que las </a:t>
            </a:r>
            <a:r>
              <a:rPr dirty="0" err="1"/>
              <a:t>microcapsulas</a:t>
            </a:r>
            <a:r>
              <a:rPr dirty="0"/>
              <a:t> de </a:t>
            </a:r>
            <a:r>
              <a:rPr dirty="0" err="1"/>
              <a:t>Clomazona</a:t>
            </a:r>
            <a:r>
              <a:rPr dirty="0"/>
              <a:t> se </a:t>
            </a:r>
            <a:r>
              <a:rPr dirty="0" err="1"/>
              <a:t>liberan</a:t>
            </a:r>
            <a:r>
              <a:rPr dirty="0"/>
              <a:t> de un modo </a:t>
            </a:r>
            <a:r>
              <a:rPr dirty="0" err="1"/>
              <a:t>controlado</a:t>
            </a:r>
            <a:r>
              <a:rPr dirty="0"/>
              <a:t>, gradual y continuo:</a:t>
            </a:r>
            <a:endParaRPr b="1" dirty="0"/>
          </a:p>
          <a:p>
            <a:pPr algn="l">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Máxima </a:t>
            </a:r>
            <a:r>
              <a:rPr dirty="0" err="1"/>
              <a:t>eficacia</a:t>
            </a:r>
            <a:r>
              <a:rPr dirty="0"/>
              <a:t> </a:t>
            </a:r>
            <a:r>
              <a:rPr dirty="0" err="1"/>
              <a:t>herbicida</a:t>
            </a:r>
            <a:endParaRPr b="1" dirty="0"/>
          </a:p>
          <a:p>
            <a:pPr marL="742950" lvl="1" indent="-285750" algn="l">
              <a:buSzPct val="100000"/>
              <a:buChar char="✓"/>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Mayor </a:t>
            </a:r>
            <a:r>
              <a:rPr dirty="0" err="1"/>
              <a:t>persistencia</a:t>
            </a:r>
            <a:r>
              <a:rPr dirty="0"/>
              <a:t> de </a:t>
            </a:r>
            <a:r>
              <a:rPr dirty="0" err="1"/>
              <a:t>acción</a:t>
            </a:r>
            <a:endParaRPr b="1" dirty="0"/>
          </a:p>
          <a:p>
            <a:pPr marL="742950" lvl="1" indent="-285750" algn="l">
              <a:buSzPct val="100000"/>
              <a:buChar char="✓"/>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Mayor </a:t>
            </a:r>
            <a:r>
              <a:rPr dirty="0" err="1"/>
              <a:t>selectividad</a:t>
            </a:r>
            <a:r>
              <a:rPr dirty="0"/>
              <a:t> para </a:t>
            </a:r>
            <a:r>
              <a:rPr dirty="0" err="1"/>
              <a:t>el</a:t>
            </a:r>
            <a:r>
              <a:rPr dirty="0"/>
              <a:t> </a:t>
            </a:r>
            <a:r>
              <a:rPr dirty="0" err="1"/>
              <a:t>cultivo</a:t>
            </a:r>
            <a:endParaRPr dirty="0"/>
          </a:p>
        </p:txBody>
      </p:sp>
      <p:sp>
        <p:nvSpPr>
          <p:cNvPr id="74"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75"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76"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27890" y="2709133"/>
            <a:ext cx="1435778" cy="1435779"/>
          </a:xfrm>
          <a:prstGeom prst="rect">
            <a:avLst/>
          </a:prstGeom>
          <a:ln w="12700">
            <a:miter lim="400000"/>
          </a:ln>
        </p:spPr>
      </p:pic>
      <p:pic>
        <p:nvPicPr>
          <p:cNvPr id="77"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12598" y="1789504"/>
            <a:ext cx="893534" cy="893534"/>
          </a:xfrm>
          <a:prstGeom prst="rect">
            <a:avLst/>
          </a:prstGeom>
          <a:ln w="12700">
            <a:miter lim="400000"/>
          </a:ln>
        </p:spPr>
      </p:pic>
      <p:pic>
        <p:nvPicPr>
          <p:cNvPr id="78" name="Imagen" descr="Imagen"/>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79" name="Imagen" descr="Imagen"/>
          <p:cNvPicPr>
            <a:picLocks noChangeAspect="1"/>
          </p:cNvPicPr>
          <p:nvPr/>
        </p:nvPicPr>
        <p:blipFill>
          <a:blip r:embed="rId6"/>
          <a:stretch>
            <a:fillRect/>
          </a:stretch>
        </p:blipFill>
        <p:spPr>
          <a:xfrm>
            <a:off x="22591979" y="3151335"/>
            <a:ext cx="1266528" cy="1266529"/>
          </a:xfrm>
          <a:prstGeom prst="rect">
            <a:avLst/>
          </a:prstGeom>
          <a:ln w="12700">
            <a:miter lim="400000"/>
          </a:ln>
        </p:spPr>
      </p:pic>
      <p:pic>
        <p:nvPicPr>
          <p:cNvPr id="80" name="Imagen" descr="Imagen"/>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81"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82"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83" name="ACCIÓN de la Innovadora y original formulación:"/>
          <p:cNvSpPr txBox="1"/>
          <p:nvPr/>
        </p:nvSpPr>
        <p:spPr>
          <a:xfrm>
            <a:off x="1014293" y="224238"/>
            <a:ext cx="16494921"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lvl1pPr algn="l" defTabSz="731520">
              <a:lnSpc>
                <a:spcPct val="90000"/>
              </a:lnSpc>
              <a:spcBef>
                <a:spcPts val="300"/>
              </a:spcBef>
              <a:defRPr sz="5200" b="1" cap="all" spc="260">
                <a:solidFill>
                  <a:srgbClr val="FFFFFF"/>
                </a:solidFill>
                <a:latin typeface="Gill Sans"/>
                <a:ea typeface="Gill Sans"/>
                <a:cs typeface="Gill Sans"/>
                <a:sym typeface="Gill Sans"/>
              </a:defRPr>
            </a:lvl1pPr>
          </a:lstStyle>
          <a:p>
            <a:r>
              <a:t>ACCIÓN de la Innovadora y original formulación:</a:t>
            </a:r>
          </a:p>
        </p:txBody>
      </p:sp>
      <p:pic>
        <p:nvPicPr>
          <p:cNvPr id="84" name="Immagine 3" descr="Immagin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2293675" y="5042171"/>
            <a:ext cx="7957884" cy="813604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87"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88"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63684" y="11389352"/>
            <a:ext cx="1435779" cy="1435779"/>
          </a:xfrm>
          <a:prstGeom prst="rect">
            <a:avLst/>
          </a:prstGeom>
          <a:ln w="12700">
            <a:miter lim="400000"/>
          </a:ln>
        </p:spPr>
      </p:pic>
      <p:pic>
        <p:nvPicPr>
          <p:cNvPr id="89"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61354" y="6213438"/>
            <a:ext cx="893535" cy="893534"/>
          </a:xfrm>
          <a:prstGeom prst="rect">
            <a:avLst/>
          </a:prstGeom>
          <a:ln w="12700">
            <a:miter lim="400000"/>
          </a:ln>
        </p:spPr>
      </p:pic>
      <p:pic>
        <p:nvPicPr>
          <p:cNvPr id="90" name="Imagen" descr="Imagen"/>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91" name="Imagen" descr="Imagen"/>
          <p:cNvPicPr>
            <a:picLocks noChangeAspect="1"/>
          </p:cNvPicPr>
          <p:nvPr/>
        </p:nvPicPr>
        <p:blipFill>
          <a:blip r:embed="rId6"/>
          <a:stretch>
            <a:fillRect/>
          </a:stretch>
        </p:blipFill>
        <p:spPr>
          <a:xfrm>
            <a:off x="20734415" y="2815391"/>
            <a:ext cx="1266528" cy="1266529"/>
          </a:xfrm>
          <a:prstGeom prst="rect">
            <a:avLst/>
          </a:prstGeom>
          <a:ln w="12700">
            <a:miter lim="400000"/>
          </a:ln>
        </p:spPr>
      </p:pic>
      <p:pic>
        <p:nvPicPr>
          <p:cNvPr id="92" name="Imagen" descr="Imagen"/>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93"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94"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95" name="Posicionamiento técnico-comercial"/>
          <p:cNvSpPr txBox="1"/>
          <p:nvPr/>
        </p:nvSpPr>
        <p:spPr>
          <a:xfrm>
            <a:off x="1014293" y="224238"/>
            <a:ext cx="16494921"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t>Posicionamiento técnico-comercial</a:t>
            </a:r>
            <a:br/>
            <a:endParaRPr/>
          </a:p>
        </p:txBody>
      </p:sp>
      <p:pic>
        <p:nvPicPr>
          <p:cNvPr id="96" name="Imagen 2" descr="Imagen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3000" y="6371711"/>
            <a:ext cx="16101392" cy="4153003"/>
          </a:xfrm>
          <a:prstGeom prst="rect">
            <a:avLst/>
          </a:prstGeom>
          <a:ln w="12700">
            <a:miter lim="400000"/>
          </a:ln>
        </p:spPr>
      </p:pic>
      <p:sp>
        <p:nvSpPr>
          <p:cNvPr id="97" name="CuadroTexto 3"/>
          <p:cNvSpPr txBox="1"/>
          <p:nvPr/>
        </p:nvSpPr>
        <p:spPr>
          <a:xfrm>
            <a:off x="4079120" y="6819574"/>
            <a:ext cx="2902228" cy="1096696"/>
          </a:xfrm>
          <a:prstGeom prst="rect">
            <a:avLst/>
          </a:prstGeom>
          <a:solidFill>
            <a:srgbClr val="45AA2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defRPr>
                <a:solidFill>
                  <a:srgbClr val="FFFFFF"/>
                </a:solidFill>
                <a:latin typeface="+mj-lt"/>
                <a:ea typeface="+mj-ea"/>
                <a:cs typeface="+mj-cs"/>
                <a:sym typeface="Helvetica Neue"/>
              </a:defRPr>
            </a:pPr>
            <a:r>
              <a:t>Aplicación de ISERAN</a:t>
            </a:r>
            <a:r>
              <a:rPr baseline="30000"/>
              <a:t>® </a:t>
            </a:r>
          </a:p>
        </p:txBody>
      </p:sp>
      <p:sp>
        <p:nvSpPr>
          <p:cNvPr id="98" name="Conector recto de flecha 4"/>
          <p:cNvSpPr/>
          <p:nvPr/>
        </p:nvSpPr>
        <p:spPr>
          <a:xfrm>
            <a:off x="3999608" y="8364130"/>
            <a:ext cx="3061254" cy="1"/>
          </a:xfrm>
          <a:prstGeom prst="line">
            <a:avLst/>
          </a:prstGeom>
          <a:ln w="76200">
            <a:solidFill>
              <a:srgbClr val="E4177D"/>
            </a:solidFill>
            <a:miter lim="400000"/>
            <a:headEnd type="triangle"/>
            <a:tailEnd type="triangle"/>
          </a:ln>
        </p:spPr>
        <p:txBody>
          <a:bodyPr lIns="45718" tIns="45718" rIns="45718" bIns="45718"/>
          <a:lstStyle/>
          <a:p>
            <a:endParaRPr/>
          </a:p>
        </p:txBody>
      </p:sp>
      <p:sp>
        <p:nvSpPr>
          <p:cNvPr id="99"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3629734" cy="2465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sz="4000">
                <a:latin typeface="Gill Sans"/>
                <a:ea typeface="Gill Sans"/>
                <a:cs typeface="Gill Sans"/>
                <a:sym typeface="Gill Sans"/>
              </a:defRPr>
            </a:pPr>
            <a:r>
              <a:rPr b="1"/>
              <a:t>DOSIS DE APLICACIÓN:</a:t>
            </a:r>
          </a:p>
          <a:p>
            <a:pPr algn="l">
              <a:defRPr sz="4000">
                <a:latin typeface="Gill Sans"/>
                <a:ea typeface="Gill Sans"/>
                <a:cs typeface="Gill Sans"/>
                <a:sym typeface="Gill Sans"/>
              </a:defRPr>
            </a:pPr>
            <a:r>
              <a:t>0,7 L/ha – 1 L/ha (Desde la siembra hasta las 3 hojas)</a:t>
            </a:r>
          </a:p>
          <a:p>
            <a:pPr marL="1163052" lvl="2" indent="-401052" algn="just">
              <a:buSzPct val="100000"/>
              <a:buChar char="•"/>
              <a:defRPr sz="4000">
                <a:latin typeface="Gill Sans"/>
                <a:ea typeface="Gill Sans"/>
                <a:cs typeface="Gill Sans"/>
                <a:sym typeface="Gill Sans"/>
              </a:defRPr>
            </a:pPr>
            <a:r>
              <a:t>	BBCH 00-09 =&gt; Pre-emergencia: 0,8 – 1 L/ha </a:t>
            </a:r>
          </a:p>
          <a:p>
            <a:pPr marL="1163052" lvl="2" indent="-401052" algn="just">
              <a:buSzPct val="100000"/>
              <a:buChar char="•"/>
              <a:defRPr sz="4000">
                <a:latin typeface="Gill Sans"/>
                <a:ea typeface="Gill Sans"/>
                <a:cs typeface="Gill Sans"/>
                <a:sym typeface="Gill Sans"/>
              </a:defRPr>
            </a:pPr>
            <a:r>
              <a:t>	BBCH 10-13 =&gt; Post-emergencia temprana: 0,7 – 1 L/ha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394"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397" name="Imagen" descr="Imagen"/>
          <p:cNvPicPr>
            <a:picLocks noChangeAspect="1"/>
          </p:cNvPicPr>
          <p:nvPr/>
        </p:nvPicPr>
        <p:blipFill>
          <a:blip r:embed="rId3"/>
          <a:stretch>
            <a:fillRect/>
          </a:stretch>
        </p:blipFill>
        <p:spPr>
          <a:xfrm>
            <a:off x="22182436" y="-710776"/>
            <a:ext cx="3254463" cy="3254463"/>
          </a:xfrm>
          <a:prstGeom prst="rect">
            <a:avLst/>
          </a:prstGeom>
          <a:ln w="12700">
            <a:miter lim="400000"/>
          </a:ln>
        </p:spPr>
      </p:pic>
      <p:pic>
        <p:nvPicPr>
          <p:cNvPr id="399" name="Imagen" descr="Imagen"/>
          <p:cNvPicPr>
            <a:picLocks noChangeAspect="1"/>
          </p:cNvPicPr>
          <p:nvPr/>
        </p:nvPicPr>
        <p:blipFill>
          <a:blip r:embed="rId4"/>
          <a:stretch>
            <a:fillRect/>
          </a:stretch>
        </p:blipFill>
        <p:spPr>
          <a:xfrm>
            <a:off x="-77718" y="12163200"/>
            <a:ext cx="7512805" cy="1587636"/>
          </a:xfrm>
          <a:prstGeom prst="rect">
            <a:avLst/>
          </a:prstGeom>
          <a:ln w="12700">
            <a:miter lim="400000"/>
          </a:ln>
        </p:spPr>
      </p:pic>
      <p:pic>
        <p:nvPicPr>
          <p:cNvPr id="400"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401"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402" name="ISERAN: ESCENARIO DE CONTROL"/>
          <p:cNvSpPr txBox="1"/>
          <p:nvPr/>
        </p:nvSpPr>
        <p:spPr>
          <a:xfrm>
            <a:off x="1014293" y="224238"/>
            <a:ext cx="18967438"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dirty="0"/>
              <a:t>ISERAN: ESCENARIO DE CONTROL</a:t>
            </a:r>
            <a:r>
              <a:rPr lang="es-ES" dirty="0"/>
              <a:t> PRE-EMERGENCIA</a:t>
            </a:r>
            <a:br>
              <a:rPr dirty="0"/>
            </a:br>
            <a:endParaRPr dirty="0"/>
          </a:p>
        </p:txBody>
      </p:sp>
      <p:sp>
        <p:nvSpPr>
          <p:cNvPr id="403"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956335" y="2267839"/>
            <a:ext cx="6434590" cy="2147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b="1">
                <a:solidFill>
                  <a:srgbClr val="002060"/>
                </a:solidFill>
                <a:latin typeface="Gill Sans"/>
                <a:ea typeface="Gill Sans"/>
                <a:cs typeface="Gill Sans"/>
                <a:sym typeface="Gill Sans"/>
              </a:defRPr>
            </a:pPr>
            <a:r>
              <a:rPr dirty="0"/>
              <a:t>ISERAN: </a:t>
            </a:r>
            <a:r>
              <a:rPr dirty="0" err="1"/>
              <a:t>Aplic</a:t>
            </a:r>
            <a:r>
              <a:rPr dirty="0"/>
              <a:t>. Pre (0,8 l/ha).  </a:t>
            </a:r>
          </a:p>
          <a:p>
            <a:pPr algn="l">
              <a:defRPr b="1">
                <a:solidFill>
                  <a:srgbClr val="002060"/>
                </a:solidFill>
                <a:latin typeface="Gill Sans"/>
                <a:ea typeface="Gill Sans"/>
                <a:cs typeface="Gill Sans"/>
                <a:sym typeface="Gill Sans"/>
              </a:defRPr>
            </a:pPr>
            <a:endParaRPr dirty="0"/>
          </a:p>
          <a:p>
            <a:pPr algn="l">
              <a:defRPr b="1">
                <a:solidFill>
                  <a:srgbClr val="002060"/>
                </a:solidFill>
                <a:latin typeface="Gill Sans"/>
                <a:ea typeface="Gill Sans"/>
                <a:cs typeface="Gill Sans"/>
                <a:sym typeface="Gill Sans"/>
              </a:defRPr>
            </a:pPr>
            <a:r>
              <a:rPr dirty="0">
                <a:solidFill>
                  <a:srgbClr val="F2B800"/>
                </a:solidFill>
              </a:rPr>
              <a:t>ISERAN: </a:t>
            </a:r>
            <a:r>
              <a:rPr dirty="0" err="1">
                <a:solidFill>
                  <a:srgbClr val="F2B800"/>
                </a:solidFill>
              </a:rPr>
              <a:t>Aplic</a:t>
            </a:r>
            <a:r>
              <a:rPr dirty="0">
                <a:solidFill>
                  <a:srgbClr val="F2B800"/>
                </a:solidFill>
              </a:rPr>
              <a:t>. Pre (1/ha).   </a:t>
            </a:r>
          </a:p>
        </p:txBody>
      </p:sp>
      <p:pic>
        <p:nvPicPr>
          <p:cNvPr id="404" name="Imagen 10" descr="Imagen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491193" y="6986108"/>
            <a:ext cx="2351088" cy="2332038"/>
          </a:xfrm>
          <a:custGeom>
            <a:avLst/>
            <a:gdLst/>
            <a:ahLst/>
            <a:cxnLst>
              <a:cxn ang="0">
                <a:pos x="wd2" y="hd2"/>
              </a:cxn>
              <a:cxn ang="5400000">
                <a:pos x="wd2" y="hd2"/>
              </a:cxn>
              <a:cxn ang="10800000">
                <a:pos x="wd2" y="hd2"/>
              </a:cxn>
              <a:cxn ang="16200000">
                <a:pos x="wd2" y="hd2"/>
              </a:cxn>
            </a:cxnLst>
            <a:rect l="0" t="0" r="r" b="b"/>
            <a:pathLst>
              <a:path w="21600" h="21600" extrusionOk="0">
                <a:moveTo>
                  <a:pt x="3570" y="0"/>
                </a:moveTo>
                <a:cubicBezTo>
                  <a:pt x="1598" y="0"/>
                  <a:pt x="0" y="1611"/>
                  <a:pt x="0" y="3599"/>
                </a:cubicBezTo>
                <a:lnTo>
                  <a:pt x="0" y="18001"/>
                </a:lnTo>
                <a:cubicBezTo>
                  <a:pt x="0" y="19989"/>
                  <a:pt x="1598" y="21600"/>
                  <a:pt x="3570" y="21600"/>
                </a:cubicBezTo>
                <a:lnTo>
                  <a:pt x="18030" y="21600"/>
                </a:lnTo>
                <a:cubicBezTo>
                  <a:pt x="20002" y="21600"/>
                  <a:pt x="21600" y="19989"/>
                  <a:pt x="21600" y="18001"/>
                </a:cubicBezTo>
                <a:lnTo>
                  <a:pt x="21600" y="3599"/>
                </a:lnTo>
                <a:cubicBezTo>
                  <a:pt x="21600" y="1611"/>
                  <a:pt x="20002" y="0"/>
                  <a:pt x="18030" y="0"/>
                </a:cubicBezTo>
                <a:lnTo>
                  <a:pt x="3570" y="0"/>
                </a:lnTo>
                <a:close/>
              </a:path>
            </a:pathLst>
          </a:custGeom>
          <a:ln w="50800">
            <a:solidFill>
              <a:srgbClr val="65A351"/>
            </a:solidFill>
            <a:miter lim="400000"/>
          </a:ln>
        </p:spPr>
      </p:pic>
      <p:pic>
        <p:nvPicPr>
          <p:cNvPr id="405" name="Imagen 18" descr="Imagen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011176" y="7002787"/>
            <a:ext cx="2466976" cy="2332038"/>
          </a:xfrm>
          <a:custGeom>
            <a:avLst/>
            <a:gdLst/>
            <a:ahLst/>
            <a:cxnLst>
              <a:cxn ang="0">
                <a:pos x="wd2" y="hd2"/>
              </a:cxn>
              <a:cxn ang="5400000">
                <a:pos x="wd2" y="hd2"/>
              </a:cxn>
              <a:cxn ang="10800000">
                <a:pos x="wd2" y="hd2"/>
              </a:cxn>
              <a:cxn ang="16200000">
                <a:pos x="wd2" y="hd2"/>
              </a:cxn>
            </a:cxnLst>
            <a:rect l="0" t="0" r="r" b="b"/>
            <a:pathLst>
              <a:path w="21600" h="21600" extrusionOk="0">
                <a:moveTo>
                  <a:pt x="3402" y="0"/>
                </a:moveTo>
                <a:cubicBezTo>
                  <a:pt x="1522" y="0"/>
                  <a:pt x="0" y="1610"/>
                  <a:pt x="0" y="3599"/>
                </a:cubicBezTo>
                <a:lnTo>
                  <a:pt x="0" y="18001"/>
                </a:lnTo>
                <a:cubicBezTo>
                  <a:pt x="0" y="19990"/>
                  <a:pt x="1522" y="21600"/>
                  <a:pt x="3402" y="21600"/>
                </a:cubicBezTo>
                <a:lnTo>
                  <a:pt x="18195" y="21600"/>
                </a:lnTo>
                <a:cubicBezTo>
                  <a:pt x="20074" y="21600"/>
                  <a:pt x="21600" y="19990"/>
                  <a:pt x="21600" y="18001"/>
                </a:cubicBezTo>
                <a:lnTo>
                  <a:pt x="21600" y="3599"/>
                </a:lnTo>
                <a:cubicBezTo>
                  <a:pt x="21600" y="1610"/>
                  <a:pt x="20074" y="0"/>
                  <a:pt x="18195" y="0"/>
                </a:cubicBezTo>
                <a:lnTo>
                  <a:pt x="3402" y="0"/>
                </a:lnTo>
                <a:close/>
              </a:path>
            </a:pathLst>
          </a:custGeom>
          <a:ln w="50800">
            <a:solidFill>
              <a:srgbClr val="65A351"/>
            </a:solidFill>
            <a:miter lim="400000"/>
          </a:ln>
        </p:spPr>
      </p:pic>
      <p:pic>
        <p:nvPicPr>
          <p:cNvPr id="406" name="Imagen 7" descr="Imagen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010026" y="4892885"/>
            <a:ext cx="2351089" cy="1894682"/>
          </a:xfrm>
          <a:custGeom>
            <a:avLst/>
            <a:gdLst/>
            <a:ahLst/>
            <a:cxnLst>
              <a:cxn ang="0">
                <a:pos x="wd2" y="hd2"/>
              </a:cxn>
              <a:cxn ang="5400000">
                <a:pos x="wd2" y="hd2"/>
              </a:cxn>
              <a:cxn ang="10800000">
                <a:pos x="wd2" y="hd2"/>
              </a:cxn>
              <a:cxn ang="16200000">
                <a:pos x="wd2" y="hd2"/>
              </a:cxn>
            </a:cxnLst>
            <a:rect l="0" t="0" r="r" b="b"/>
            <a:pathLst>
              <a:path w="21600" h="21600" extrusionOk="0">
                <a:moveTo>
                  <a:pt x="2902" y="0"/>
                </a:moveTo>
                <a:cubicBezTo>
                  <a:pt x="1300" y="0"/>
                  <a:pt x="0" y="1613"/>
                  <a:pt x="0" y="3602"/>
                </a:cubicBezTo>
                <a:lnTo>
                  <a:pt x="0" y="17998"/>
                </a:lnTo>
                <a:cubicBezTo>
                  <a:pt x="0" y="19987"/>
                  <a:pt x="1300" y="21600"/>
                  <a:pt x="2902" y="21600"/>
                </a:cubicBezTo>
                <a:lnTo>
                  <a:pt x="18698" y="21600"/>
                </a:lnTo>
                <a:cubicBezTo>
                  <a:pt x="20300" y="21600"/>
                  <a:pt x="21600" y="19987"/>
                  <a:pt x="21600" y="17998"/>
                </a:cubicBezTo>
                <a:lnTo>
                  <a:pt x="21600" y="3602"/>
                </a:lnTo>
                <a:cubicBezTo>
                  <a:pt x="21600" y="1613"/>
                  <a:pt x="20300" y="0"/>
                  <a:pt x="18698" y="0"/>
                </a:cubicBezTo>
                <a:lnTo>
                  <a:pt x="2902" y="0"/>
                </a:lnTo>
                <a:close/>
              </a:path>
            </a:pathLst>
          </a:custGeom>
          <a:ln w="50800">
            <a:solidFill>
              <a:srgbClr val="65A351"/>
            </a:solidFill>
            <a:miter lim="400000"/>
          </a:ln>
        </p:spPr>
      </p:pic>
      <p:pic>
        <p:nvPicPr>
          <p:cNvPr id="407" name="Imagen 9" descr="Imagen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00321" y="4888718"/>
            <a:ext cx="2351089" cy="1903017"/>
          </a:xfrm>
          <a:custGeom>
            <a:avLst/>
            <a:gdLst/>
            <a:ahLst/>
            <a:cxnLst>
              <a:cxn ang="0">
                <a:pos x="wd2" y="hd2"/>
              </a:cxn>
              <a:cxn ang="5400000">
                <a:pos x="wd2" y="hd2"/>
              </a:cxn>
              <a:cxn ang="10800000">
                <a:pos x="wd2" y="hd2"/>
              </a:cxn>
              <a:cxn ang="16200000">
                <a:pos x="wd2" y="hd2"/>
              </a:cxn>
            </a:cxnLst>
            <a:rect l="0" t="0" r="r" b="b"/>
            <a:pathLst>
              <a:path w="21600" h="21600" extrusionOk="0">
                <a:moveTo>
                  <a:pt x="2913" y="0"/>
                </a:moveTo>
                <a:cubicBezTo>
                  <a:pt x="1304" y="0"/>
                  <a:pt x="0" y="1611"/>
                  <a:pt x="0" y="3599"/>
                </a:cubicBezTo>
                <a:lnTo>
                  <a:pt x="0" y="18001"/>
                </a:lnTo>
                <a:cubicBezTo>
                  <a:pt x="0" y="19989"/>
                  <a:pt x="1304" y="21600"/>
                  <a:pt x="2913" y="21600"/>
                </a:cubicBezTo>
                <a:lnTo>
                  <a:pt x="18687" y="21600"/>
                </a:lnTo>
                <a:cubicBezTo>
                  <a:pt x="20296" y="21600"/>
                  <a:pt x="21600" y="19989"/>
                  <a:pt x="21600" y="18001"/>
                </a:cubicBezTo>
                <a:lnTo>
                  <a:pt x="21600" y="3599"/>
                </a:lnTo>
                <a:cubicBezTo>
                  <a:pt x="21600" y="1611"/>
                  <a:pt x="20296" y="0"/>
                  <a:pt x="18687" y="0"/>
                </a:cubicBezTo>
                <a:lnTo>
                  <a:pt x="2913" y="0"/>
                </a:lnTo>
                <a:close/>
              </a:path>
            </a:pathLst>
          </a:custGeom>
          <a:ln w="50800">
            <a:solidFill>
              <a:srgbClr val="65A351"/>
            </a:solidFill>
            <a:miter lim="400000"/>
          </a:ln>
        </p:spPr>
      </p:pic>
      <p:pic>
        <p:nvPicPr>
          <p:cNvPr id="4" name="Imagen" descr="Imagen">
            <a:extLst>
              <a:ext uri="{FF2B5EF4-FFF2-40B4-BE49-F238E27FC236}">
                <a16:creationId xmlns:a16="http://schemas.microsoft.com/office/drawing/2014/main" id="{1DE525D7-0A7A-67C3-1A1B-B57C8AD023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19030" y="13065209"/>
            <a:ext cx="893534" cy="893534"/>
          </a:xfrm>
          <a:prstGeom prst="rect">
            <a:avLst/>
          </a:prstGeom>
          <a:ln w="12700">
            <a:miter lim="400000"/>
          </a:ln>
        </p:spPr>
      </p:pic>
      <p:pic>
        <p:nvPicPr>
          <p:cNvPr id="5" name="Imagen" descr="Imagen">
            <a:extLst>
              <a:ext uri="{FF2B5EF4-FFF2-40B4-BE49-F238E27FC236}">
                <a16:creationId xmlns:a16="http://schemas.microsoft.com/office/drawing/2014/main" id="{B25358AF-5430-E1D9-3C02-0C3C063A3F0D}"/>
              </a:ext>
            </a:extLst>
          </p:cNvPr>
          <p:cNvPicPr>
            <a:picLocks noChangeAspect="1"/>
          </p:cNvPicPr>
          <p:nvPr/>
        </p:nvPicPr>
        <p:blipFill>
          <a:blip r:embed="rId12"/>
          <a:stretch>
            <a:fillRect/>
          </a:stretch>
        </p:blipFill>
        <p:spPr>
          <a:xfrm>
            <a:off x="4885767" y="10410923"/>
            <a:ext cx="1418539" cy="1418540"/>
          </a:xfrm>
          <a:prstGeom prst="rect">
            <a:avLst/>
          </a:prstGeom>
          <a:ln w="12700">
            <a:miter lim="400000"/>
          </a:ln>
        </p:spPr>
      </p:pic>
      <p:pic>
        <p:nvPicPr>
          <p:cNvPr id="10" name="Imagen 9">
            <a:extLst>
              <a:ext uri="{FF2B5EF4-FFF2-40B4-BE49-F238E27FC236}">
                <a16:creationId xmlns:a16="http://schemas.microsoft.com/office/drawing/2014/main" id="{F4E4F868-2248-075C-551F-7AF92D6A13CC}"/>
              </a:ext>
            </a:extLst>
          </p:cNvPr>
          <p:cNvPicPr>
            <a:picLocks noChangeAspect="1"/>
          </p:cNvPicPr>
          <p:nvPr/>
        </p:nvPicPr>
        <p:blipFill>
          <a:blip r:embed="rId13"/>
          <a:stretch>
            <a:fillRect/>
          </a:stretch>
        </p:blipFill>
        <p:spPr>
          <a:xfrm>
            <a:off x="6846889" y="2318639"/>
            <a:ext cx="16135413" cy="10745479"/>
          </a:xfrm>
          <a:prstGeom prst="rect">
            <a:avLst/>
          </a:prstGeom>
        </p:spPr>
      </p:pic>
      <p:pic>
        <p:nvPicPr>
          <p:cNvPr id="11" name="Imagen" descr="Imagen">
            <a:extLst>
              <a:ext uri="{FF2B5EF4-FFF2-40B4-BE49-F238E27FC236}">
                <a16:creationId xmlns:a16="http://schemas.microsoft.com/office/drawing/2014/main" id="{116EE273-C34A-61A0-B286-181C3030374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60978" y="2015532"/>
            <a:ext cx="1435779" cy="143577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411"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414" name="Imagen" descr="Imagen"/>
          <p:cNvPicPr>
            <a:picLocks noChangeAspect="1"/>
          </p:cNvPicPr>
          <p:nvPr/>
        </p:nvPicPr>
        <p:blipFill>
          <a:blip r:embed="rId3"/>
          <a:stretch>
            <a:fillRect/>
          </a:stretch>
        </p:blipFill>
        <p:spPr>
          <a:xfrm>
            <a:off x="23410263" y="-981590"/>
            <a:ext cx="3254463" cy="3254463"/>
          </a:xfrm>
          <a:prstGeom prst="rect">
            <a:avLst/>
          </a:prstGeom>
          <a:ln w="12700">
            <a:miter lim="400000"/>
          </a:ln>
        </p:spPr>
      </p:pic>
      <p:pic>
        <p:nvPicPr>
          <p:cNvPr id="416" name="Imagen" descr="Imagen"/>
          <p:cNvPicPr>
            <a:picLocks noChangeAspect="1"/>
          </p:cNvPicPr>
          <p:nvPr/>
        </p:nvPicPr>
        <p:blipFill>
          <a:blip r:embed="rId4"/>
          <a:stretch>
            <a:fillRect/>
          </a:stretch>
        </p:blipFill>
        <p:spPr>
          <a:xfrm>
            <a:off x="-77717" y="11992486"/>
            <a:ext cx="8320636" cy="1758350"/>
          </a:xfrm>
          <a:prstGeom prst="rect">
            <a:avLst/>
          </a:prstGeom>
          <a:ln w="12700">
            <a:miter lim="400000"/>
          </a:ln>
        </p:spPr>
      </p:pic>
      <p:pic>
        <p:nvPicPr>
          <p:cNvPr id="417"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418"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419" name="ISERAN: ESCENARIO DE CONTROL"/>
          <p:cNvSpPr txBox="1"/>
          <p:nvPr/>
        </p:nvSpPr>
        <p:spPr>
          <a:xfrm>
            <a:off x="1014293" y="224238"/>
            <a:ext cx="18967438"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dirty="0"/>
              <a:t>ISERAN: ESCENARIO DE CONTROL</a:t>
            </a:r>
            <a:r>
              <a:rPr lang="es-ES" dirty="0"/>
              <a:t> POST-EMERGENCIA</a:t>
            </a:r>
            <a:br>
              <a:rPr dirty="0"/>
            </a:br>
            <a:endParaRPr dirty="0"/>
          </a:p>
        </p:txBody>
      </p:sp>
      <p:sp>
        <p:nvSpPr>
          <p:cNvPr id="420"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956335" y="2267839"/>
            <a:ext cx="6434590" cy="2099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b="1">
                <a:solidFill>
                  <a:srgbClr val="F2B800"/>
                </a:solidFill>
                <a:latin typeface="Gill Sans"/>
                <a:ea typeface="Gill Sans"/>
                <a:cs typeface="Gill Sans"/>
                <a:sym typeface="Gill Sans"/>
              </a:defRPr>
            </a:pPr>
            <a:endParaRPr dirty="0">
              <a:solidFill>
                <a:srgbClr val="F2B800"/>
              </a:solidFill>
            </a:endParaRPr>
          </a:p>
          <a:p>
            <a:pPr algn="l">
              <a:defRPr b="1">
                <a:solidFill>
                  <a:srgbClr val="008000"/>
                </a:solidFill>
                <a:latin typeface="Gill Sans"/>
                <a:ea typeface="Gill Sans"/>
                <a:cs typeface="Gill Sans"/>
                <a:sym typeface="Gill Sans"/>
              </a:defRPr>
            </a:pPr>
            <a:r>
              <a:rPr dirty="0"/>
              <a:t>ISERAN: </a:t>
            </a:r>
            <a:r>
              <a:rPr lang="es-ES" dirty="0" err="1"/>
              <a:t>Aplic</a:t>
            </a:r>
            <a:r>
              <a:rPr lang="es-ES" dirty="0"/>
              <a:t>. Post </a:t>
            </a:r>
            <a:r>
              <a:rPr dirty="0"/>
              <a:t>(1 l/ha). </a:t>
            </a:r>
          </a:p>
          <a:p>
            <a:pPr algn="l">
              <a:defRPr b="1">
                <a:solidFill>
                  <a:srgbClr val="008000"/>
                </a:solidFill>
                <a:latin typeface="Gill Sans"/>
                <a:ea typeface="Gill Sans"/>
                <a:cs typeface="Gill Sans"/>
                <a:sym typeface="Gill Sans"/>
              </a:defRPr>
            </a:pPr>
            <a:endParaRPr dirty="0"/>
          </a:p>
          <a:p>
            <a:pPr algn="l">
              <a:defRPr b="1">
                <a:solidFill>
                  <a:srgbClr val="00B0F0"/>
                </a:solidFill>
                <a:latin typeface="Gill Sans"/>
                <a:ea typeface="Gill Sans"/>
                <a:cs typeface="Gill Sans"/>
                <a:sym typeface="Gill Sans"/>
              </a:defRPr>
            </a:pPr>
            <a:r>
              <a:rPr dirty="0"/>
              <a:t>ISERAN: </a:t>
            </a:r>
            <a:r>
              <a:rPr dirty="0" err="1"/>
              <a:t>Aplic</a:t>
            </a:r>
            <a:r>
              <a:rPr dirty="0"/>
              <a:t>. Post  (</a:t>
            </a:r>
            <a:r>
              <a:rPr lang="es-ES" dirty="0"/>
              <a:t>0,8</a:t>
            </a:r>
            <a:r>
              <a:rPr dirty="0"/>
              <a:t> l/ha).</a:t>
            </a:r>
          </a:p>
        </p:txBody>
      </p:sp>
      <p:pic>
        <p:nvPicPr>
          <p:cNvPr id="421" name="Imagen 10" descr="Imagen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07849" y="9386111"/>
            <a:ext cx="2351088" cy="2332038"/>
          </a:xfrm>
          <a:custGeom>
            <a:avLst/>
            <a:gdLst/>
            <a:ahLst/>
            <a:cxnLst>
              <a:cxn ang="0">
                <a:pos x="wd2" y="hd2"/>
              </a:cxn>
              <a:cxn ang="5400000">
                <a:pos x="wd2" y="hd2"/>
              </a:cxn>
              <a:cxn ang="10800000">
                <a:pos x="wd2" y="hd2"/>
              </a:cxn>
              <a:cxn ang="16200000">
                <a:pos x="wd2" y="hd2"/>
              </a:cxn>
            </a:cxnLst>
            <a:rect l="0" t="0" r="r" b="b"/>
            <a:pathLst>
              <a:path w="21600" h="21600" extrusionOk="0">
                <a:moveTo>
                  <a:pt x="3570" y="0"/>
                </a:moveTo>
                <a:cubicBezTo>
                  <a:pt x="1598" y="0"/>
                  <a:pt x="0" y="1611"/>
                  <a:pt x="0" y="3599"/>
                </a:cubicBezTo>
                <a:lnTo>
                  <a:pt x="0" y="18001"/>
                </a:lnTo>
                <a:cubicBezTo>
                  <a:pt x="0" y="19989"/>
                  <a:pt x="1598" y="21600"/>
                  <a:pt x="3570" y="21600"/>
                </a:cubicBezTo>
                <a:lnTo>
                  <a:pt x="18030" y="21600"/>
                </a:lnTo>
                <a:cubicBezTo>
                  <a:pt x="20002" y="21600"/>
                  <a:pt x="21600" y="19989"/>
                  <a:pt x="21600" y="18001"/>
                </a:cubicBezTo>
                <a:lnTo>
                  <a:pt x="21600" y="3599"/>
                </a:lnTo>
                <a:cubicBezTo>
                  <a:pt x="21600" y="1611"/>
                  <a:pt x="20002" y="0"/>
                  <a:pt x="18030" y="0"/>
                </a:cubicBezTo>
                <a:lnTo>
                  <a:pt x="3570" y="0"/>
                </a:lnTo>
                <a:close/>
              </a:path>
            </a:pathLst>
          </a:custGeom>
          <a:ln w="50800">
            <a:solidFill>
              <a:srgbClr val="65A351"/>
            </a:solidFill>
            <a:miter lim="400000"/>
          </a:ln>
        </p:spPr>
      </p:pic>
      <p:pic>
        <p:nvPicPr>
          <p:cNvPr id="422" name="Imagen 18" descr="Imagen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257361" y="9309548"/>
            <a:ext cx="2466976" cy="2332038"/>
          </a:xfrm>
          <a:custGeom>
            <a:avLst/>
            <a:gdLst/>
            <a:ahLst/>
            <a:cxnLst>
              <a:cxn ang="0">
                <a:pos x="wd2" y="hd2"/>
              </a:cxn>
              <a:cxn ang="5400000">
                <a:pos x="wd2" y="hd2"/>
              </a:cxn>
              <a:cxn ang="10800000">
                <a:pos x="wd2" y="hd2"/>
              </a:cxn>
              <a:cxn ang="16200000">
                <a:pos x="wd2" y="hd2"/>
              </a:cxn>
            </a:cxnLst>
            <a:rect l="0" t="0" r="r" b="b"/>
            <a:pathLst>
              <a:path w="21600" h="21600" extrusionOk="0">
                <a:moveTo>
                  <a:pt x="3402" y="0"/>
                </a:moveTo>
                <a:cubicBezTo>
                  <a:pt x="1522" y="0"/>
                  <a:pt x="0" y="1610"/>
                  <a:pt x="0" y="3599"/>
                </a:cubicBezTo>
                <a:lnTo>
                  <a:pt x="0" y="18001"/>
                </a:lnTo>
                <a:cubicBezTo>
                  <a:pt x="0" y="19990"/>
                  <a:pt x="1522" y="21600"/>
                  <a:pt x="3402" y="21600"/>
                </a:cubicBezTo>
                <a:lnTo>
                  <a:pt x="18195" y="21600"/>
                </a:lnTo>
                <a:cubicBezTo>
                  <a:pt x="20074" y="21600"/>
                  <a:pt x="21600" y="19990"/>
                  <a:pt x="21600" y="18001"/>
                </a:cubicBezTo>
                <a:lnTo>
                  <a:pt x="21600" y="3599"/>
                </a:lnTo>
                <a:cubicBezTo>
                  <a:pt x="21600" y="1610"/>
                  <a:pt x="20074" y="0"/>
                  <a:pt x="18195" y="0"/>
                </a:cubicBezTo>
                <a:lnTo>
                  <a:pt x="3402" y="0"/>
                </a:lnTo>
                <a:close/>
              </a:path>
            </a:pathLst>
          </a:custGeom>
          <a:ln w="50800">
            <a:solidFill>
              <a:srgbClr val="65A351"/>
            </a:solidFill>
            <a:miter lim="400000"/>
          </a:ln>
        </p:spPr>
      </p:pic>
      <p:pic>
        <p:nvPicPr>
          <p:cNvPr id="423" name="Imagen 7" descr="Imagen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524225" y="7140529"/>
            <a:ext cx="2351089" cy="1894682"/>
          </a:xfrm>
          <a:custGeom>
            <a:avLst/>
            <a:gdLst/>
            <a:ahLst/>
            <a:cxnLst>
              <a:cxn ang="0">
                <a:pos x="wd2" y="hd2"/>
              </a:cxn>
              <a:cxn ang="5400000">
                <a:pos x="wd2" y="hd2"/>
              </a:cxn>
              <a:cxn ang="10800000">
                <a:pos x="wd2" y="hd2"/>
              </a:cxn>
              <a:cxn ang="16200000">
                <a:pos x="wd2" y="hd2"/>
              </a:cxn>
            </a:cxnLst>
            <a:rect l="0" t="0" r="r" b="b"/>
            <a:pathLst>
              <a:path w="21600" h="21600" extrusionOk="0">
                <a:moveTo>
                  <a:pt x="2902" y="0"/>
                </a:moveTo>
                <a:cubicBezTo>
                  <a:pt x="1300" y="0"/>
                  <a:pt x="0" y="1613"/>
                  <a:pt x="0" y="3602"/>
                </a:cubicBezTo>
                <a:lnTo>
                  <a:pt x="0" y="17998"/>
                </a:lnTo>
                <a:cubicBezTo>
                  <a:pt x="0" y="19987"/>
                  <a:pt x="1300" y="21600"/>
                  <a:pt x="2902" y="21600"/>
                </a:cubicBezTo>
                <a:lnTo>
                  <a:pt x="18698" y="21600"/>
                </a:lnTo>
                <a:cubicBezTo>
                  <a:pt x="20300" y="21600"/>
                  <a:pt x="21600" y="19987"/>
                  <a:pt x="21600" y="17998"/>
                </a:cubicBezTo>
                <a:lnTo>
                  <a:pt x="21600" y="3602"/>
                </a:lnTo>
                <a:cubicBezTo>
                  <a:pt x="21600" y="1613"/>
                  <a:pt x="20300" y="0"/>
                  <a:pt x="18698" y="0"/>
                </a:cubicBezTo>
                <a:lnTo>
                  <a:pt x="2902" y="0"/>
                </a:lnTo>
                <a:close/>
              </a:path>
            </a:pathLst>
          </a:custGeom>
          <a:ln w="50800">
            <a:solidFill>
              <a:srgbClr val="65A351"/>
            </a:solidFill>
            <a:miter lim="400000"/>
          </a:ln>
        </p:spPr>
      </p:pic>
      <p:pic>
        <p:nvPicPr>
          <p:cNvPr id="424" name="Imagen 9" descr="Imagen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42420" y="7255532"/>
            <a:ext cx="2351089" cy="1903017"/>
          </a:xfrm>
          <a:custGeom>
            <a:avLst/>
            <a:gdLst/>
            <a:ahLst/>
            <a:cxnLst>
              <a:cxn ang="0">
                <a:pos x="wd2" y="hd2"/>
              </a:cxn>
              <a:cxn ang="5400000">
                <a:pos x="wd2" y="hd2"/>
              </a:cxn>
              <a:cxn ang="10800000">
                <a:pos x="wd2" y="hd2"/>
              </a:cxn>
              <a:cxn ang="16200000">
                <a:pos x="wd2" y="hd2"/>
              </a:cxn>
            </a:cxnLst>
            <a:rect l="0" t="0" r="r" b="b"/>
            <a:pathLst>
              <a:path w="21600" h="21600" extrusionOk="0">
                <a:moveTo>
                  <a:pt x="2913" y="0"/>
                </a:moveTo>
                <a:cubicBezTo>
                  <a:pt x="1304" y="0"/>
                  <a:pt x="0" y="1611"/>
                  <a:pt x="0" y="3599"/>
                </a:cubicBezTo>
                <a:lnTo>
                  <a:pt x="0" y="18001"/>
                </a:lnTo>
                <a:cubicBezTo>
                  <a:pt x="0" y="19989"/>
                  <a:pt x="1304" y="21600"/>
                  <a:pt x="2913" y="21600"/>
                </a:cubicBezTo>
                <a:lnTo>
                  <a:pt x="18687" y="21600"/>
                </a:lnTo>
                <a:cubicBezTo>
                  <a:pt x="20296" y="21600"/>
                  <a:pt x="21600" y="19989"/>
                  <a:pt x="21600" y="18001"/>
                </a:cubicBezTo>
                <a:lnTo>
                  <a:pt x="21600" y="3599"/>
                </a:lnTo>
                <a:cubicBezTo>
                  <a:pt x="21600" y="1611"/>
                  <a:pt x="20296" y="0"/>
                  <a:pt x="18687" y="0"/>
                </a:cubicBezTo>
                <a:lnTo>
                  <a:pt x="2913" y="0"/>
                </a:lnTo>
                <a:close/>
              </a:path>
            </a:pathLst>
          </a:custGeom>
          <a:ln w="50800">
            <a:solidFill>
              <a:srgbClr val="65A351"/>
            </a:solidFill>
            <a:miter lim="400000"/>
          </a:ln>
        </p:spPr>
      </p:pic>
      <p:pic>
        <p:nvPicPr>
          <p:cNvPr id="2" name="Imagen 1">
            <a:extLst>
              <a:ext uri="{FF2B5EF4-FFF2-40B4-BE49-F238E27FC236}">
                <a16:creationId xmlns:a16="http://schemas.microsoft.com/office/drawing/2014/main" id="{95D569EA-C652-2125-00BD-D142C642E80D}"/>
              </a:ext>
            </a:extLst>
          </p:cNvPr>
          <p:cNvPicPr>
            <a:picLocks noChangeAspect="1"/>
          </p:cNvPicPr>
          <p:nvPr/>
        </p:nvPicPr>
        <p:blipFill>
          <a:blip r:embed="rId11"/>
          <a:stretch>
            <a:fillRect/>
          </a:stretch>
        </p:blipFill>
        <p:spPr>
          <a:xfrm>
            <a:off x="6193373" y="1694388"/>
            <a:ext cx="17714939" cy="11797374"/>
          </a:xfrm>
          <a:prstGeom prst="rect">
            <a:avLst/>
          </a:prstGeom>
          <a:ln>
            <a:solidFill>
              <a:srgbClr val="00B050"/>
            </a:solidFill>
          </a:ln>
        </p:spPr>
      </p:pic>
      <p:pic>
        <p:nvPicPr>
          <p:cNvPr id="3" name="Imagen" descr="Imagen">
            <a:extLst>
              <a:ext uri="{FF2B5EF4-FFF2-40B4-BE49-F238E27FC236}">
                <a16:creationId xmlns:a16="http://schemas.microsoft.com/office/drawing/2014/main" id="{3CEBF1BB-A0F3-3A06-2B94-0F841C88F1A9}"/>
              </a:ext>
            </a:extLst>
          </p:cNvPr>
          <p:cNvPicPr>
            <a:picLocks noChangeAspect="1"/>
          </p:cNvPicPr>
          <p:nvPr/>
        </p:nvPicPr>
        <p:blipFill>
          <a:blip r:embed="rId12"/>
          <a:stretch>
            <a:fillRect/>
          </a:stretch>
        </p:blipFill>
        <p:spPr>
          <a:xfrm>
            <a:off x="22045255" y="1828598"/>
            <a:ext cx="1587636" cy="1587636"/>
          </a:xfrm>
          <a:prstGeom prst="rect">
            <a:avLst/>
          </a:prstGeom>
          <a:ln w="12700">
            <a:miter lim="400000"/>
          </a:ln>
        </p:spPr>
      </p:pic>
      <p:pic>
        <p:nvPicPr>
          <p:cNvPr id="4" name="Imagen" descr="Imagen">
            <a:extLst>
              <a:ext uri="{FF2B5EF4-FFF2-40B4-BE49-F238E27FC236}">
                <a16:creationId xmlns:a16="http://schemas.microsoft.com/office/drawing/2014/main" id="{59624746-A11E-2D19-6B51-71C3F2EDDB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91110" y="5019283"/>
            <a:ext cx="1404526" cy="1404526"/>
          </a:xfrm>
          <a:prstGeom prst="rect">
            <a:avLst/>
          </a:prstGeom>
          <a:ln w="12700">
            <a:miter lim="400000"/>
          </a:ln>
        </p:spPr>
      </p:pic>
      <p:pic>
        <p:nvPicPr>
          <p:cNvPr id="7" name="Imagen" descr="Imagen">
            <a:extLst>
              <a:ext uri="{FF2B5EF4-FFF2-40B4-BE49-F238E27FC236}">
                <a16:creationId xmlns:a16="http://schemas.microsoft.com/office/drawing/2014/main" id="{DA8EBA49-EC3C-925E-CC78-28B924D9C476}"/>
              </a:ext>
            </a:extLst>
          </p:cNvPr>
          <p:cNvPicPr>
            <a:picLocks noChangeAspect="1"/>
          </p:cNvPicPr>
          <p:nvPr/>
        </p:nvPicPr>
        <p:blipFill>
          <a:blip r:embed="rId3"/>
          <a:stretch>
            <a:fillRect/>
          </a:stretch>
        </p:blipFill>
        <p:spPr>
          <a:xfrm>
            <a:off x="9455273" y="12726501"/>
            <a:ext cx="1024335" cy="102433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2069E9E2-9F3C-C3D9-D9FC-AEA0A8E35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112" y="1766267"/>
            <a:ext cx="15043046" cy="10183466"/>
          </a:xfrm>
          <a:prstGeom prst="rect">
            <a:avLst/>
          </a:prstGeom>
        </p:spPr>
      </p:pic>
      <p:sp>
        <p:nvSpPr>
          <p:cNvPr id="5" name="Título">
            <a:extLst>
              <a:ext uri="{FF2B5EF4-FFF2-40B4-BE49-F238E27FC236}">
                <a16:creationId xmlns:a16="http://schemas.microsoft.com/office/drawing/2014/main" id="{BC4019DA-0979-ADBF-9DB4-58EDF3D7ABD2}"/>
              </a:ext>
            </a:extLst>
          </p:cNvPr>
          <p:cNvSpPr txBox="1">
            <a:spLocks/>
          </p:cNvSpPr>
          <p:nvPr/>
        </p:nvSpPr>
        <p:spPr>
          <a:xfrm>
            <a:off x="5654351" y="12059249"/>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     cultivo </a:t>
            </a:r>
            <a:r>
              <a:rPr lang="es-ES" sz="4400" b="1" cap="all" spc="-5" dirty="0" err="1">
                <a:solidFill>
                  <a:schemeClr val="tx2">
                    <a:lumMod val="50000"/>
                  </a:schemeClr>
                </a:solidFill>
                <a:latin typeface="Gill Sans MT" panose="020B0502020104020203" pitchFamily="34" charset="0"/>
                <a:cs typeface="Calibri"/>
                <a:sym typeface="Gill Sans MT"/>
              </a:rPr>
              <a:t>trikalado</a:t>
            </a:r>
            <a:r>
              <a:rPr lang="es-ES" sz="4400" b="1" cap="all" spc="-5" dirty="0">
                <a:solidFill>
                  <a:schemeClr val="tx2">
                    <a:lumMod val="50000"/>
                  </a:schemeClr>
                </a:solidFill>
                <a:latin typeface="Gill Sans MT" panose="020B0502020104020203" pitchFamily="34" charset="0"/>
                <a:cs typeface="Calibri"/>
                <a:sym typeface="Gill Sans MT"/>
              </a:rPr>
              <a:t> …cultivo envidiado</a:t>
            </a:r>
          </a:p>
        </p:txBody>
      </p:sp>
      <p:sp>
        <p:nvSpPr>
          <p:cNvPr id="2" name="CuadroTexto 1">
            <a:extLst>
              <a:ext uri="{FF2B5EF4-FFF2-40B4-BE49-F238E27FC236}">
                <a16:creationId xmlns:a16="http://schemas.microsoft.com/office/drawing/2014/main" id="{56964307-50D8-8FD6-D7A8-A61645D7AE74}"/>
              </a:ext>
            </a:extLst>
          </p:cNvPr>
          <p:cNvSpPr txBox="1"/>
          <p:nvPr/>
        </p:nvSpPr>
        <p:spPr>
          <a:xfrm>
            <a:off x="373226" y="109277"/>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CuadroTexto 2">
            <a:extLst>
              <a:ext uri="{FF2B5EF4-FFF2-40B4-BE49-F238E27FC236}">
                <a16:creationId xmlns:a16="http://schemas.microsoft.com/office/drawing/2014/main" id="{8844E869-6DA8-24EF-F94D-902C46FE188D}"/>
              </a:ext>
            </a:extLst>
          </p:cNvPr>
          <p:cNvSpPr txBox="1"/>
          <p:nvPr/>
        </p:nvSpPr>
        <p:spPr>
          <a:xfrm>
            <a:off x="6669684" y="733312"/>
            <a:ext cx="1405190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s-ES" dirty="0"/>
              <a:t>INSECTICIDAS DE SUELO CON EFECTO ESTARTER</a:t>
            </a: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6" name="Imagen 5">
            <a:extLst>
              <a:ext uri="{FF2B5EF4-FFF2-40B4-BE49-F238E27FC236}">
                <a16:creationId xmlns:a16="http://schemas.microsoft.com/office/drawing/2014/main" id="{43868A1F-11A4-02C1-CA3C-AAF39F949949}"/>
              </a:ext>
            </a:extLst>
          </p:cNvPr>
          <p:cNvPicPr>
            <a:picLocks noChangeAspect="1"/>
          </p:cNvPicPr>
          <p:nvPr/>
        </p:nvPicPr>
        <p:blipFill>
          <a:blip r:embed="rId3"/>
          <a:stretch>
            <a:fillRect/>
          </a:stretch>
        </p:blipFill>
        <p:spPr>
          <a:xfrm>
            <a:off x="-323008" y="-466530"/>
            <a:ext cx="4123331" cy="2940439"/>
          </a:xfrm>
          <a:prstGeom prst="rect">
            <a:avLst/>
          </a:prstGeom>
        </p:spPr>
      </p:pic>
      <p:pic>
        <p:nvPicPr>
          <p:cNvPr id="9" name="Imagen 8">
            <a:extLst>
              <a:ext uri="{FF2B5EF4-FFF2-40B4-BE49-F238E27FC236}">
                <a16:creationId xmlns:a16="http://schemas.microsoft.com/office/drawing/2014/main" id="{0F44DCEB-3D44-C33F-4EC2-5F4C9498E547}"/>
              </a:ext>
            </a:extLst>
          </p:cNvPr>
          <p:cNvPicPr>
            <a:picLocks noChangeAspect="1"/>
          </p:cNvPicPr>
          <p:nvPr/>
        </p:nvPicPr>
        <p:blipFill>
          <a:blip r:embed="rId4"/>
          <a:stretch>
            <a:fillRect/>
          </a:stretch>
        </p:blipFill>
        <p:spPr>
          <a:xfrm>
            <a:off x="20721586" y="29162"/>
            <a:ext cx="3662414" cy="1505160"/>
          </a:xfrm>
          <a:prstGeom prst="rect">
            <a:avLst/>
          </a:prstGeom>
        </p:spPr>
      </p:pic>
    </p:spTree>
    <p:extLst>
      <p:ext uri="{BB962C8B-B14F-4D97-AF65-F5344CB8AC3E}">
        <p14:creationId xmlns:p14="http://schemas.microsoft.com/office/powerpoint/2010/main" val="15473930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 name="Imagen 7" descr="Imagen 7"/>
          <p:cNvPicPr>
            <a:picLocks noChangeAspect="1"/>
          </p:cNvPicPr>
          <p:nvPr/>
        </p:nvPicPr>
        <p:blipFill>
          <a:blip r:embed="rId2"/>
          <a:stretch>
            <a:fillRect/>
          </a:stretch>
        </p:blipFill>
        <p:spPr>
          <a:xfrm>
            <a:off x="12719319" y="2497952"/>
            <a:ext cx="10350485" cy="5016005"/>
          </a:xfrm>
          <a:prstGeom prst="rect">
            <a:avLst/>
          </a:prstGeom>
          <a:ln w="12700">
            <a:miter lim="400000"/>
          </a:ln>
        </p:spPr>
      </p:pic>
      <p:sp>
        <p:nvSpPr>
          <p:cNvPr id="788"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89"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pic>
        <p:nvPicPr>
          <p:cNvPr id="790" name="Imagen" descr="Imagen"/>
          <p:cNvPicPr>
            <a:picLocks noChangeAspect="1"/>
          </p:cNvPicPr>
          <p:nvPr/>
        </p:nvPicPr>
        <p:blipFill>
          <a:blip r:embed="rId4"/>
          <a:stretch>
            <a:fillRect/>
          </a:stretch>
        </p:blipFill>
        <p:spPr>
          <a:xfrm>
            <a:off x="22854417" y="-609176"/>
            <a:ext cx="3254463" cy="3254463"/>
          </a:xfrm>
          <a:prstGeom prst="rect">
            <a:avLst/>
          </a:prstGeom>
          <a:ln w="12700">
            <a:miter lim="400000"/>
          </a:ln>
        </p:spPr>
      </p:pic>
      <p:pic>
        <p:nvPicPr>
          <p:cNvPr id="791" name="Imagen" descr="Imagen"/>
          <p:cNvPicPr>
            <a:picLocks noChangeAspect="1"/>
          </p:cNvPicPr>
          <p:nvPr/>
        </p:nvPicPr>
        <p:blipFill>
          <a:blip r:embed="rId5"/>
          <a:stretch>
            <a:fillRect/>
          </a:stretch>
        </p:blipFill>
        <p:spPr>
          <a:xfrm>
            <a:off x="-77718" y="12163200"/>
            <a:ext cx="7512805" cy="1587636"/>
          </a:xfrm>
          <a:prstGeom prst="rect">
            <a:avLst/>
          </a:prstGeom>
          <a:ln w="12700">
            <a:miter lim="400000"/>
          </a:ln>
        </p:spPr>
      </p:pic>
      <p:pic>
        <p:nvPicPr>
          <p:cNvPr id="792"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93"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94" name="ESTRATEGIAS - POSICIONAMIENTO"/>
          <p:cNvSpPr txBox="1"/>
          <p:nvPr/>
        </p:nvSpPr>
        <p:spPr>
          <a:xfrm>
            <a:off x="1014293" y="275038"/>
            <a:ext cx="21107300"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r>
              <a:t>ESTRATEGIAS - POSICIONAMIENTO</a:t>
            </a:r>
          </a:p>
        </p:txBody>
      </p:sp>
      <p:pic>
        <p:nvPicPr>
          <p:cNvPr id="795"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909581" y="9357978"/>
            <a:ext cx="1435778" cy="1435778"/>
          </a:xfrm>
          <a:prstGeom prst="rect">
            <a:avLst/>
          </a:prstGeom>
          <a:ln w="12700">
            <a:miter lim="400000"/>
          </a:ln>
        </p:spPr>
      </p:pic>
      <p:pic>
        <p:nvPicPr>
          <p:cNvPr id="796" name="Imagen" descr="Imagen"/>
          <p:cNvPicPr>
            <a:picLocks noChangeAspect="1"/>
          </p:cNvPicPr>
          <p:nvPr/>
        </p:nvPicPr>
        <p:blipFill>
          <a:blip r:embed="rId9"/>
          <a:stretch>
            <a:fillRect/>
          </a:stretch>
        </p:blipFill>
        <p:spPr>
          <a:xfrm>
            <a:off x="19639511" y="11608420"/>
            <a:ext cx="1266529" cy="1266529"/>
          </a:xfrm>
          <a:prstGeom prst="rect">
            <a:avLst/>
          </a:prstGeom>
          <a:ln w="12700">
            <a:miter lim="400000"/>
          </a:ln>
        </p:spPr>
      </p:pic>
      <p:pic>
        <p:nvPicPr>
          <p:cNvPr id="797"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234999" y="10515765"/>
            <a:ext cx="893535" cy="893535"/>
          </a:xfrm>
          <a:prstGeom prst="rect">
            <a:avLst/>
          </a:prstGeom>
          <a:ln w="12700">
            <a:miter lim="400000"/>
          </a:ln>
        </p:spPr>
      </p:pic>
      <p:pic>
        <p:nvPicPr>
          <p:cNvPr id="3" name="Imagen 2" descr="Tabla&#10;&#10;Descripción generada automáticamente con confianza media">
            <a:extLst>
              <a:ext uri="{FF2B5EF4-FFF2-40B4-BE49-F238E27FC236}">
                <a16:creationId xmlns:a16="http://schemas.microsoft.com/office/drawing/2014/main" id="{03DEED73-4A60-B13E-5389-25A6415325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667" y="2273579"/>
            <a:ext cx="11060016" cy="97575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2DFF5-E0D1-7924-BE79-3404BDABCEEB}"/>
            </a:ext>
          </a:extLst>
        </p:cNvPr>
        <p:cNvGrpSpPr/>
        <p:nvPr/>
      </p:nvGrpSpPr>
      <p:grpSpPr>
        <a:xfrm>
          <a:off x="0" y="0"/>
          <a:ext cx="0" cy="0"/>
          <a:chOff x="0" y="0"/>
          <a:chExt cx="0" cy="0"/>
        </a:xfrm>
      </p:grpSpPr>
      <p:sp>
        <p:nvSpPr>
          <p:cNvPr id="487" name="¡">
            <a:extLst>
              <a:ext uri="{FF2B5EF4-FFF2-40B4-BE49-F238E27FC236}">
                <a16:creationId xmlns:a16="http://schemas.microsoft.com/office/drawing/2014/main" id="{3BE6635F-8A13-98FC-179C-4E6643248169}"/>
              </a:ext>
            </a:extLst>
          </p:cNvPr>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488" name="Imagen" descr="Imagen">
            <a:extLst>
              <a:ext uri="{FF2B5EF4-FFF2-40B4-BE49-F238E27FC236}">
                <a16:creationId xmlns:a16="http://schemas.microsoft.com/office/drawing/2014/main" id="{0C5CFA1E-CE0A-0097-2FAF-3FF2C8F8E848}"/>
              </a:ext>
            </a:extLst>
          </p:cNvPr>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489" name="Imagen" descr="Imagen">
            <a:extLst>
              <a:ext uri="{FF2B5EF4-FFF2-40B4-BE49-F238E27FC236}">
                <a16:creationId xmlns:a16="http://schemas.microsoft.com/office/drawing/2014/main" id="{350D317A-2855-C1CA-A676-0ED34C2EBB98}"/>
              </a:ext>
            </a:extLst>
          </p:cNvPr>
          <p:cNvPicPr>
            <a:picLocks noChangeAspect="1"/>
          </p:cNvPicPr>
          <p:nvPr/>
        </p:nvPicPr>
        <p:blipFill>
          <a:blip r:embed="rId3"/>
          <a:stretch>
            <a:fillRect/>
          </a:stretch>
        </p:blipFill>
        <p:spPr>
          <a:xfrm>
            <a:off x="22854417" y="-609176"/>
            <a:ext cx="3254463" cy="3254463"/>
          </a:xfrm>
          <a:prstGeom prst="rect">
            <a:avLst/>
          </a:prstGeom>
          <a:ln w="12700">
            <a:miter lim="400000"/>
          </a:ln>
        </p:spPr>
      </p:pic>
      <p:pic>
        <p:nvPicPr>
          <p:cNvPr id="490" name="Imagen" descr="Imagen">
            <a:extLst>
              <a:ext uri="{FF2B5EF4-FFF2-40B4-BE49-F238E27FC236}">
                <a16:creationId xmlns:a16="http://schemas.microsoft.com/office/drawing/2014/main" id="{F3BB0286-B1D4-588A-F501-97A48BE6E014}"/>
              </a:ext>
            </a:extLst>
          </p:cNvPr>
          <p:cNvPicPr>
            <a:picLocks noChangeAspect="1"/>
          </p:cNvPicPr>
          <p:nvPr/>
        </p:nvPicPr>
        <p:blipFill>
          <a:blip r:embed="rId4"/>
          <a:stretch>
            <a:fillRect/>
          </a:stretch>
        </p:blipFill>
        <p:spPr>
          <a:xfrm>
            <a:off x="-77718" y="12163200"/>
            <a:ext cx="7512805" cy="1587636"/>
          </a:xfrm>
          <a:prstGeom prst="rect">
            <a:avLst/>
          </a:prstGeom>
          <a:ln w="12700">
            <a:miter lim="400000"/>
          </a:ln>
        </p:spPr>
      </p:pic>
      <p:pic>
        <p:nvPicPr>
          <p:cNvPr id="491" name="Imagen" descr="Imagen">
            <a:extLst>
              <a:ext uri="{FF2B5EF4-FFF2-40B4-BE49-F238E27FC236}">
                <a16:creationId xmlns:a16="http://schemas.microsoft.com/office/drawing/2014/main" id="{607F75E7-CFD9-778B-D49E-060AFF3B55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492" name="Imagen" descr="Imagen">
            <a:extLst>
              <a:ext uri="{FF2B5EF4-FFF2-40B4-BE49-F238E27FC236}">
                <a16:creationId xmlns:a16="http://schemas.microsoft.com/office/drawing/2014/main" id="{F0FAA2EC-1023-7630-0321-23A5B7A32A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493" name="EFECTO SINERGIA PARA UN CONTROL COMPLETO">
            <a:extLst>
              <a:ext uri="{FF2B5EF4-FFF2-40B4-BE49-F238E27FC236}">
                <a16:creationId xmlns:a16="http://schemas.microsoft.com/office/drawing/2014/main" id="{87490EAF-B3E0-E24A-6DDC-ACA0EBCB69A5}"/>
              </a:ext>
            </a:extLst>
          </p:cNvPr>
          <p:cNvSpPr txBox="1"/>
          <p:nvPr/>
        </p:nvSpPr>
        <p:spPr>
          <a:xfrm>
            <a:off x="232606" y="407403"/>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731520">
              <a:lnSpc>
                <a:spcPct val="90000"/>
              </a:lnSpc>
              <a:spcBef>
                <a:spcPts val="300"/>
              </a:spcBef>
              <a:defRPr sz="4800" b="1" cap="all" spc="240">
                <a:solidFill>
                  <a:srgbClr val="FFFFFF"/>
                </a:solidFill>
                <a:latin typeface="Gill Sans"/>
                <a:ea typeface="Gill Sans"/>
                <a:cs typeface="Gill Sans"/>
                <a:sym typeface="Gill Sans"/>
              </a:defRPr>
            </a:lvl1pPr>
          </a:lstStyle>
          <a:p>
            <a:r>
              <a:rPr dirty="0"/>
              <a:t>EFECTO SINERGIA PARA UN CONTROL COMPLETO</a:t>
            </a:r>
            <a:endParaRPr dirty="0">
              <a:latin typeface="+mj-lt"/>
              <a:ea typeface="+mj-ea"/>
              <a:cs typeface="+mj-cs"/>
              <a:sym typeface="Helvetica Neue"/>
            </a:endParaRPr>
          </a:p>
        </p:txBody>
      </p:sp>
      <p:sp>
        <p:nvSpPr>
          <p:cNvPr id="494" name="(Aplicaciones en Pre-emergencia)">
            <a:extLst>
              <a:ext uri="{FF2B5EF4-FFF2-40B4-BE49-F238E27FC236}">
                <a16:creationId xmlns:a16="http://schemas.microsoft.com/office/drawing/2014/main" id="{8572F021-9BE4-5E26-D385-ED1BA91EFA36}"/>
              </a:ext>
            </a:extLst>
          </p:cNvPr>
          <p:cNvSpPr txBox="1"/>
          <p:nvPr/>
        </p:nvSpPr>
        <p:spPr>
          <a:xfrm>
            <a:off x="14623834" y="270805"/>
            <a:ext cx="5716305" cy="882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a:defRPr sz="3700" b="1">
                <a:solidFill>
                  <a:srgbClr val="2E7116"/>
                </a:solidFill>
                <a:latin typeface="Gill Sans"/>
                <a:ea typeface="Gill Sans"/>
                <a:cs typeface="Gill Sans"/>
                <a:sym typeface="Gill Sans"/>
              </a:defRPr>
            </a:lvl1pPr>
          </a:lstStyle>
          <a:p>
            <a:r>
              <a:rPr sz="4800" dirty="0">
                <a:solidFill>
                  <a:schemeClr val="bg1"/>
                </a:solidFill>
              </a:rPr>
              <a:t>(Apl</a:t>
            </a:r>
            <a:r>
              <a:rPr lang="es-ES" sz="4800" dirty="0">
                <a:solidFill>
                  <a:schemeClr val="bg1"/>
                </a:solidFill>
              </a:rPr>
              <a:t>.</a:t>
            </a:r>
            <a:r>
              <a:rPr sz="4800" dirty="0">
                <a:solidFill>
                  <a:schemeClr val="bg1"/>
                </a:solidFill>
              </a:rPr>
              <a:t> Pre-</a:t>
            </a:r>
            <a:r>
              <a:rPr sz="4800" dirty="0" err="1">
                <a:solidFill>
                  <a:schemeClr val="bg1"/>
                </a:solidFill>
              </a:rPr>
              <a:t>emergencia</a:t>
            </a:r>
            <a:r>
              <a:rPr sz="4800" dirty="0">
                <a:solidFill>
                  <a:schemeClr val="bg1"/>
                </a:solidFill>
              </a:rPr>
              <a:t>)</a:t>
            </a:r>
          </a:p>
        </p:txBody>
      </p:sp>
      <p:pic>
        <p:nvPicPr>
          <p:cNvPr id="10" name="Imagen 9">
            <a:extLst>
              <a:ext uri="{FF2B5EF4-FFF2-40B4-BE49-F238E27FC236}">
                <a16:creationId xmlns:a16="http://schemas.microsoft.com/office/drawing/2014/main" id="{34E2A9F2-17E4-9E0E-73DF-9E5E67CF60DA}"/>
              </a:ext>
            </a:extLst>
          </p:cNvPr>
          <p:cNvPicPr>
            <a:picLocks noChangeAspect="1"/>
          </p:cNvPicPr>
          <p:nvPr/>
        </p:nvPicPr>
        <p:blipFill>
          <a:blip r:embed="rId7"/>
          <a:stretch>
            <a:fillRect/>
          </a:stretch>
        </p:blipFill>
        <p:spPr>
          <a:xfrm>
            <a:off x="-77718" y="1387737"/>
            <a:ext cx="24461718" cy="12675804"/>
          </a:xfrm>
          <a:prstGeom prst="rect">
            <a:avLst/>
          </a:prstGeom>
        </p:spPr>
      </p:pic>
      <p:pic>
        <p:nvPicPr>
          <p:cNvPr id="11" name="Imagen" descr="Imagen">
            <a:extLst>
              <a:ext uri="{FF2B5EF4-FFF2-40B4-BE49-F238E27FC236}">
                <a16:creationId xmlns:a16="http://schemas.microsoft.com/office/drawing/2014/main" id="{281EA2D7-15B5-AC63-EA66-540FAD6DD0E7}"/>
              </a:ext>
            </a:extLst>
          </p:cNvPr>
          <p:cNvPicPr>
            <a:picLocks noChangeAspect="1"/>
          </p:cNvPicPr>
          <p:nvPr/>
        </p:nvPicPr>
        <p:blipFill>
          <a:blip r:embed="rId8"/>
          <a:stretch>
            <a:fillRect/>
          </a:stretch>
        </p:blipFill>
        <p:spPr>
          <a:xfrm>
            <a:off x="22835368" y="1249560"/>
            <a:ext cx="1941074" cy="1941075"/>
          </a:xfrm>
          <a:prstGeom prst="rect">
            <a:avLst/>
          </a:prstGeom>
          <a:ln w="12700">
            <a:miter lim="400000"/>
          </a:ln>
        </p:spPr>
      </p:pic>
      <p:pic>
        <p:nvPicPr>
          <p:cNvPr id="12" name="Imagen" descr="Imagen">
            <a:extLst>
              <a:ext uri="{FF2B5EF4-FFF2-40B4-BE49-F238E27FC236}">
                <a16:creationId xmlns:a16="http://schemas.microsoft.com/office/drawing/2014/main" id="{F481F294-39B2-B105-956D-E029B61C86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175" y="3754117"/>
            <a:ext cx="980335" cy="980334"/>
          </a:xfrm>
          <a:prstGeom prst="rect">
            <a:avLst/>
          </a:prstGeom>
          <a:ln w="12700">
            <a:miter lim="400000"/>
          </a:ln>
        </p:spPr>
      </p:pic>
      <p:pic>
        <p:nvPicPr>
          <p:cNvPr id="13" name="Imagen" descr="Imagen">
            <a:extLst>
              <a:ext uri="{FF2B5EF4-FFF2-40B4-BE49-F238E27FC236}">
                <a16:creationId xmlns:a16="http://schemas.microsoft.com/office/drawing/2014/main" id="{54C330DF-B832-8A6C-98E1-7B54849F17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06266" y="13056648"/>
            <a:ext cx="2481790" cy="2481787"/>
          </a:xfrm>
          <a:prstGeom prst="rect">
            <a:avLst/>
          </a:prstGeom>
          <a:ln w="12700">
            <a:miter lim="400000"/>
          </a:ln>
        </p:spPr>
      </p:pic>
    </p:spTree>
    <p:extLst>
      <p:ext uri="{BB962C8B-B14F-4D97-AF65-F5344CB8AC3E}">
        <p14:creationId xmlns:p14="http://schemas.microsoft.com/office/powerpoint/2010/main" val="354551992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563"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pic>
        <p:nvPicPr>
          <p:cNvPr id="564" name="Imagen" descr="Imagen"/>
          <p:cNvPicPr>
            <a:picLocks noChangeAspect="1"/>
          </p:cNvPicPr>
          <p:nvPr/>
        </p:nvPicPr>
        <p:blipFill>
          <a:blip r:embed="rId4"/>
          <a:stretch>
            <a:fillRect/>
          </a:stretch>
        </p:blipFill>
        <p:spPr>
          <a:xfrm>
            <a:off x="22854417" y="-609176"/>
            <a:ext cx="3254463" cy="3254463"/>
          </a:xfrm>
          <a:prstGeom prst="rect">
            <a:avLst/>
          </a:prstGeom>
          <a:ln w="12700">
            <a:miter lim="400000"/>
          </a:ln>
        </p:spPr>
      </p:pic>
      <p:pic>
        <p:nvPicPr>
          <p:cNvPr id="565" name="Imagen" descr="Imagen"/>
          <p:cNvPicPr>
            <a:picLocks noChangeAspect="1"/>
          </p:cNvPicPr>
          <p:nvPr/>
        </p:nvPicPr>
        <p:blipFill>
          <a:blip r:embed="rId5"/>
          <a:stretch>
            <a:fillRect/>
          </a:stretch>
        </p:blipFill>
        <p:spPr>
          <a:xfrm>
            <a:off x="-77718" y="12163200"/>
            <a:ext cx="7512805" cy="1587636"/>
          </a:xfrm>
          <a:prstGeom prst="rect">
            <a:avLst/>
          </a:prstGeom>
          <a:ln w="12700">
            <a:miter lim="400000"/>
          </a:ln>
        </p:spPr>
      </p:pic>
      <p:pic>
        <p:nvPicPr>
          <p:cNvPr id="566"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567"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568" name="EFECTO SINERGIA PARA UN CONTROL COMPLETO"/>
          <p:cNvSpPr txBox="1"/>
          <p:nvPr/>
        </p:nvSpPr>
        <p:spPr>
          <a:xfrm>
            <a:off x="1014293" y="2496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731520">
              <a:lnSpc>
                <a:spcPct val="90000"/>
              </a:lnSpc>
              <a:spcBef>
                <a:spcPts val="300"/>
              </a:spcBef>
              <a:defRPr sz="4800" b="1" cap="all" spc="240">
                <a:solidFill>
                  <a:srgbClr val="FFFFFF"/>
                </a:solidFill>
                <a:latin typeface="Gill Sans"/>
                <a:ea typeface="Gill Sans"/>
                <a:cs typeface="Gill Sans"/>
                <a:sym typeface="Gill Sans"/>
              </a:defRPr>
            </a:lvl1pPr>
          </a:lstStyle>
          <a:p>
            <a:r>
              <a:t>EFECTO SINERGIA PARA UN CONTROL COMPLETO</a:t>
            </a:r>
            <a:endParaRPr>
              <a:latin typeface="+mj-lt"/>
              <a:ea typeface="+mj-ea"/>
              <a:cs typeface="+mj-cs"/>
              <a:sym typeface="Helvetica Neue"/>
            </a:endParaRPr>
          </a:p>
        </p:txBody>
      </p:sp>
      <p:sp>
        <p:nvSpPr>
          <p:cNvPr id="569" name="(POST-emergencia)"/>
          <p:cNvSpPr txBox="1"/>
          <p:nvPr/>
        </p:nvSpPr>
        <p:spPr>
          <a:xfrm>
            <a:off x="15010935" y="84325"/>
            <a:ext cx="4996558" cy="882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a:defRPr sz="3700" b="1">
                <a:solidFill>
                  <a:srgbClr val="B2CB6C"/>
                </a:solidFill>
                <a:latin typeface="Gill Sans"/>
                <a:ea typeface="Gill Sans"/>
                <a:cs typeface="Gill Sans"/>
                <a:sym typeface="Gill Sans"/>
              </a:defRPr>
            </a:lvl1pPr>
          </a:lstStyle>
          <a:p>
            <a:r>
              <a:rPr dirty="0"/>
              <a:t>(</a:t>
            </a:r>
            <a:r>
              <a:rPr sz="4800" dirty="0">
                <a:solidFill>
                  <a:schemeClr val="bg1"/>
                </a:solidFill>
              </a:rPr>
              <a:t>POST-</a:t>
            </a:r>
            <a:r>
              <a:rPr sz="4800" dirty="0" err="1">
                <a:solidFill>
                  <a:schemeClr val="bg1"/>
                </a:solidFill>
              </a:rPr>
              <a:t>emergencia</a:t>
            </a:r>
            <a:r>
              <a:rPr sz="4800" dirty="0">
                <a:solidFill>
                  <a:schemeClr val="bg1"/>
                </a:solidFill>
              </a:rPr>
              <a:t>)</a:t>
            </a:r>
          </a:p>
        </p:txBody>
      </p:sp>
      <p:pic>
        <p:nvPicPr>
          <p:cNvPr id="8" name="Imagen 7">
            <a:extLst>
              <a:ext uri="{FF2B5EF4-FFF2-40B4-BE49-F238E27FC236}">
                <a16:creationId xmlns:a16="http://schemas.microsoft.com/office/drawing/2014/main" id="{D6850B55-C90D-617C-DC73-05AF47E65C13}"/>
              </a:ext>
            </a:extLst>
          </p:cNvPr>
          <p:cNvPicPr>
            <a:picLocks noChangeAspect="1"/>
          </p:cNvPicPr>
          <p:nvPr/>
        </p:nvPicPr>
        <p:blipFill>
          <a:blip r:embed="rId8"/>
          <a:stretch>
            <a:fillRect/>
          </a:stretch>
        </p:blipFill>
        <p:spPr>
          <a:xfrm>
            <a:off x="-204975" y="1450190"/>
            <a:ext cx="24588975" cy="12300646"/>
          </a:xfrm>
          <a:prstGeom prst="rect">
            <a:avLst/>
          </a:prstGeom>
        </p:spPr>
      </p:pic>
      <p:pic>
        <p:nvPicPr>
          <p:cNvPr id="9" name="Imagen" descr="Imagen">
            <a:extLst>
              <a:ext uri="{FF2B5EF4-FFF2-40B4-BE49-F238E27FC236}">
                <a16:creationId xmlns:a16="http://schemas.microsoft.com/office/drawing/2014/main" id="{A02179FC-2EB6-5CDA-FD47-699A2BE413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58954" y="13144004"/>
            <a:ext cx="1342464" cy="1342464"/>
          </a:xfrm>
          <a:prstGeom prst="rect">
            <a:avLst/>
          </a:prstGeom>
          <a:ln w="12700">
            <a:miter lim="400000"/>
          </a:ln>
        </p:spPr>
      </p:pic>
      <p:pic>
        <p:nvPicPr>
          <p:cNvPr id="10" name="Imagen" descr="Imagen">
            <a:extLst>
              <a:ext uri="{FF2B5EF4-FFF2-40B4-BE49-F238E27FC236}">
                <a16:creationId xmlns:a16="http://schemas.microsoft.com/office/drawing/2014/main" id="{A8ADDED9-2396-4C47-A634-B407B68A0B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77147" y="984901"/>
            <a:ext cx="1312862" cy="1312861"/>
          </a:xfrm>
          <a:prstGeom prst="rect">
            <a:avLst/>
          </a:prstGeom>
          <a:ln w="12700">
            <a:miter lim="400000"/>
          </a:ln>
        </p:spPr>
      </p:pic>
      <p:pic>
        <p:nvPicPr>
          <p:cNvPr id="11" name="Imagen" descr="Imagen">
            <a:extLst>
              <a:ext uri="{FF2B5EF4-FFF2-40B4-BE49-F238E27FC236}">
                <a16:creationId xmlns:a16="http://schemas.microsoft.com/office/drawing/2014/main" id="{776A1DE3-1D63-D5B7-96AE-882CBEC73FE6}"/>
              </a:ext>
            </a:extLst>
          </p:cNvPr>
          <p:cNvPicPr>
            <a:picLocks noChangeAspect="1"/>
          </p:cNvPicPr>
          <p:nvPr/>
        </p:nvPicPr>
        <p:blipFill>
          <a:blip r:embed="rId11"/>
          <a:stretch>
            <a:fillRect/>
          </a:stretch>
        </p:blipFill>
        <p:spPr>
          <a:xfrm>
            <a:off x="-909615" y="3469567"/>
            <a:ext cx="997261" cy="99726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 name="Imagen 1" descr="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84" y="5173312"/>
            <a:ext cx="22602831" cy="5829908"/>
          </a:xfrm>
          <a:prstGeom prst="rect">
            <a:avLst/>
          </a:prstGeom>
          <a:ln w="12700">
            <a:miter lim="400000"/>
          </a:ln>
        </p:spPr>
      </p:pic>
      <p:sp>
        <p:nvSpPr>
          <p:cNvPr id="751" name="CuadroTexto 8"/>
          <p:cNvSpPr txBox="1"/>
          <p:nvPr/>
        </p:nvSpPr>
        <p:spPr>
          <a:xfrm>
            <a:off x="3519485" y="11240544"/>
            <a:ext cx="22602830" cy="626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lgn="l">
              <a:defRPr b="1">
                <a:latin typeface="+mj-lt"/>
                <a:ea typeface="+mj-ea"/>
                <a:cs typeface="+mj-cs"/>
                <a:sym typeface="Helvetica Neue"/>
              </a:defRPr>
            </a:pPr>
            <a:r>
              <a:t>VE       V1   V2    </a:t>
            </a:r>
            <a:r>
              <a:rPr>
                <a:solidFill>
                  <a:srgbClr val="FF0000"/>
                </a:solidFill>
              </a:rPr>
              <a:t>V3    V4   V5 </a:t>
            </a:r>
            <a:r>
              <a:t>……..…VT… R1………………R3……………R4…….………….…R6</a:t>
            </a:r>
          </a:p>
        </p:txBody>
      </p:sp>
      <p:sp>
        <p:nvSpPr>
          <p:cNvPr id="752" name="Rectángulo 9"/>
          <p:cNvSpPr/>
          <p:nvPr/>
        </p:nvSpPr>
        <p:spPr>
          <a:xfrm>
            <a:off x="6490010" y="5723833"/>
            <a:ext cx="3472315" cy="6767619"/>
          </a:xfrm>
          <a:prstGeom prst="rect">
            <a:avLst/>
          </a:prstGeom>
          <a:solidFill>
            <a:srgbClr val="A0E886">
              <a:alpha val="71000"/>
            </a:srgbClr>
          </a:solidFill>
          <a:ln w="12700">
            <a:miter lim="400000"/>
          </a:ln>
        </p:spPr>
        <p:txBody>
          <a:bodyPr lIns="71436" tIns="71436" rIns="71436" bIns="71436" anchor="ctr"/>
          <a:lstStyle/>
          <a:p>
            <a:pPr>
              <a:defRPr sz="3000">
                <a:solidFill>
                  <a:srgbClr val="FFFFFF"/>
                </a:solidFill>
              </a:defRPr>
            </a:pPr>
            <a:endParaRPr/>
          </a:p>
        </p:txBody>
      </p:sp>
      <p:sp>
        <p:nvSpPr>
          <p:cNvPr id="753" name="CuadroTexto 10"/>
          <p:cNvSpPr txBox="1"/>
          <p:nvPr/>
        </p:nvSpPr>
        <p:spPr>
          <a:xfrm>
            <a:off x="6403206" y="4860576"/>
            <a:ext cx="3472315"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0000"/>
                </a:solidFill>
                <a:latin typeface="Gill Sans"/>
                <a:ea typeface="Gill Sans"/>
                <a:cs typeface="Gill Sans"/>
                <a:sym typeface="Gill Sans"/>
              </a:defRPr>
            </a:lvl1pPr>
          </a:lstStyle>
          <a:p>
            <a:r>
              <a:t>Periodo Crítico</a:t>
            </a:r>
          </a:p>
        </p:txBody>
      </p:sp>
      <p:sp>
        <p:nvSpPr>
          <p:cNvPr id="754" name="Conector recto de flecha 12"/>
          <p:cNvSpPr/>
          <p:nvPr/>
        </p:nvSpPr>
        <p:spPr>
          <a:xfrm>
            <a:off x="3152274" y="3900904"/>
            <a:ext cx="3337737" cy="1"/>
          </a:xfrm>
          <a:prstGeom prst="line">
            <a:avLst/>
          </a:prstGeom>
          <a:ln w="76200">
            <a:solidFill>
              <a:srgbClr val="FA1F00"/>
            </a:solidFill>
            <a:miter lim="400000"/>
            <a:headEnd type="triangle"/>
            <a:tailEnd type="triangle"/>
          </a:ln>
        </p:spPr>
        <p:txBody>
          <a:bodyPr lIns="45718" tIns="45718" rIns="45718" bIns="45718"/>
          <a:lstStyle/>
          <a:p>
            <a:endParaRPr/>
          </a:p>
        </p:txBody>
      </p:sp>
      <p:sp>
        <p:nvSpPr>
          <p:cNvPr id="755" name="CuadroTexto 13"/>
          <p:cNvSpPr txBox="1"/>
          <p:nvPr/>
        </p:nvSpPr>
        <p:spPr>
          <a:xfrm>
            <a:off x="2491709" y="2550127"/>
            <a:ext cx="4740443" cy="1108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A1F00"/>
                </a:solidFill>
                <a:latin typeface="Gill Sans"/>
                <a:ea typeface="Gill Sans"/>
                <a:cs typeface="Gill Sans"/>
                <a:sym typeface="Gill Sans"/>
              </a:defRPr>
            </a:lvl1pPr>
          </a:lstStyle>
          <a:p>
            <a:r>
              <a:t>Aplicación                  Pre ó Post-temprana</a:t>
            </a:r>
          </a:p>
        </p:txBody>
      </p:sp>
      <p:sp>
        <p:nvSpPr>
          <p:cNvPr id="756"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57"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pic>
        <p:nvPicPr>
          <p:cNvPr id="758" name="Imagen" descr="Imagen"/>
          <p:cNvPicPr>
            <a:picLocks noChangeAspect="1"/>
          </p:cNvPicPr>
          <p:nvPr/>
        </p:nvPicPr>
        <p:blipFill>
          <a:blip r:embed="rId4"/>
          <a:stretch>
            <a:fillRect/>
          </a:stretch>
        </p:blipFill>
        <p:spPr>
          <a:xfrm>
            <a:off x="22854417" y="-609176"/>
            <a:ext cx="3254463" cy="3254463"/>
          </a:xfrm>
          <a:prstGeom prst="rect">
            <a:avLst/>
          </a:prstGeom>
          <a:ln w="12700">
            <a:miter lim="400000"/>
          </a:ln>
        </p:spPr>
      </p:pic>
      <p:pic>
        <p:nvPicPr>
          <p:cNvPr id="759" name="Imagen" descr="Imagen"/>
          <p:cNvPicPr>
            <a:picLocks noChangeAspect="1"/>
          </p:cNvPicPr>
          <p:nvPr/>
        </p:nvPicPr>
        <p:blipFill>
          <a:blip r:embed="rId5"/>
          <a:stretch>
            <a:fillRect/>
          </a:stretch>
        </p:blipFill>
        <p:spPr>
          <a:xfrm>
            <a:off x="-77718" y="12163200"/>
            <a:ext cx="7512805" cy="1587636"/>
          </a:xfrm>
          <a:prstGeom prst="rect">
            <a:avLst/>
          </a:prstGeom>
          <a:ln w="12700">
            <a:miter lim="400000"/>
          </a:ln>
        </p:spPr>
      </p:pic>
      <p:pic>
        <p:nvPicPr>
          <p:cNvPr id="760"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61"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62" name="PERIODO CRÍTICO DE COMPETENCIA DE LAS MMHH"/>
          <p:cNvSpPr txBox="1"/>
          <p:nvPr/>
        </p:nvSpPr>
        <p:spPr>
          <a:xfrm>
            <a:off x="1014293" y="2750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r>
              <a:t>PERIODO CRÍTICO DE COMPETENCIA DE LAS MMHH</a:t>
            </a:r>
          </a:p>
        </p:txBody>
      </p:sp>
      <p:pic>
        <p:nvPicPr>
          <p:cNvPr id="763"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69865" y="1852522"/>
            <a:ext cx="1435779" cy="1435778"/>
          </a:xfrm>
          <a:prstGeom prst="rect">
            <a:avLst/>
          </a:prstGeom>
          <a:ln w="12700">
            <a:miter lim="400000"/>
          </a:ln>
        </p:spPr>
      </p:pic>
      <p:pic>
        <p:nvPicPr>
          <p:cNvPr id="764" name="Imagen" descr="Imagen"/>
          <p:cNvPicPr>
            <a:picLocks noChangeAspect="1"/>
          </p:cNvPicPr>
          <p:nvPr/>
        </p:nvPicPr>
        <p:blipFill>
          <a:blip r:embed="rId9"/>
          <a:stretch>
            <a:fillRect/>
          </a:stretch>
        </p:blipFill>
        <p:spPr>
          <a:xfrm>
            <a:off x="22176471" y="12085309"/>
            <a:ext cx="1266529" cy="1266529"/>
          </a:xfrm>
          <a:prstGeom prst="rect">
            <a:avLst/>
          </a:prstGeom>
          <a:ln w="12700">
            <a:miter lim="400000"/>
          </a:ln>
        </p:spPr>
      </p:pic>
      <p:pic>
        <p:nvPicPr>
          <p:cNvPr id="765"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30039" y="11924755"/>
            <a:ext cx="893534" cy="89353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magine 3" descr="Im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40487" y="10377240"/>
            <a:ext cx="3269164" cy="3269164"/>
          </a:xfrm>
          <a:prstGeom prst="rect">
            <a:avLst/>
          </a:prstGeom>
          <a:ln w="12700">
            <a:miter lim="400000"/>
          </a:ln>
        </p:spPr>
      </p:pic>
      <p:pic>
        <p:nvPicPr>
          <p:cNvPr id="768" name="Imagen 4" descr="Imagen 4"/>
          <p:cNvPicPr>
            <a:picLocks noChangeAspect="1"/>
          </p:cNvPicPr>
          <p:nvPr/>
        </p:nvPicPr>
        <p:blipFill>
          <a:blip r:embed="rId3"/>
          <a:stretch>
            <a:fillRect/>
          </a:stretch>
        </p:blipFill>
        <p:spPr>
          <a:xfrm>
            <a:off x="13981104" y="2529711"/>
            <a:ext cx="9011053" cy="9541114"/>
          </a:xfrm>
          <a:prstGeom prst="rect">
            <a:avLst/>
          </a:prstGeom>
          <a:ln w="12700">
            <a:miter lim="400000"/>
          </a:ln>
        </p:spPr>
      </p:pic>
      <p:sp>
        <p:nvSpPr>
          <p:cNvPr id="769"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70" name="Imagen" descr="Imagen"/>
          <p:cNvPicPr>
            <a:picLocks noChangeAspect="1"/>
          </p:cNvPicPr>
          <p:nvPr/>
        </p:nvPicPr>
        <p:blipFill>
          <a:blip r:embed="rId4"/>
          <a:stretch>
            <a:fillRect/>
          </a:stretch>
        </p:blipFill>
        <p:spPr>
          <a:xfrm>
            <a:off x="-464298" y="-1951686"/>
            <a:ext cx="25312595" cy="3346714"/>
          </a:xfrm>
          <a:prstGeom prst="rect">
            <a:avLst/>
          </a:prstGeom>
          <a:ln w="12700">
            <a:miter lim="400000"/>
          </a:ln>
        </p:spPr>
      </p:pic>
      <p:pic>
        <p:nvPicPr>
          <p:cNvPr id="771" name="Imagen" descr="Imagen"/>
          <p:cNvPicPr>
            <a:picLocks noChangeAspect="1"/>
          </p:cNvPicPr>
          <p:nvPr/>
        </p:nvPicPr>
        <p:blipFill>
          <a:blip r:embed="rId5"/>
          <a:stretch>
            <a:fillRect/>
          </a:stretch>
        </p:blipFill>
        <p:spPr>
          <a:xfrm>
            <a:off x="22854417" y="-609176"/>
            <a:ext cx="3254463" cy="3254463"/>
          </a:xfrm>
          <a:prstGeom prst="rect">
            <a:avLst/>
          </a:prstGeom>
          <a:ln w="12700">
            <a:miter lim="400000"/>
          </a:ln>
        </p:spPr>
      </p:pic>
      <p:pic>
        <p:nvPicPr>
          <p:cNvPr id="772" name="Imagen" descr="Imagen"/>
          <p:cNvPicPr>
            <a:picLocks noChangeAspect="1"/>
          </p:cNvPicPr>
          <p:nvPr/>
        </p:nvPicPr>
        <p:blipFill>
          <a:blip r:embed="rId6"/>
          <a:stretch>
            <a:fillRect/>
          </a:stretch>
        </p:blipFill>
        <p:spPr>
          <a:xfrm>
            <a:off x="-77718" y="12163200"/>
            <a:ext cx="7512805" cy="1587636"/>
          </a:xfrm>
          <a:prstGeom prst="rect">
            <a:avLst/>
          </a:prstGeom>
          <a:ln w="12700">
            <a:miter lim="400000"/>
          </a:ln>
        </p:spPr>
      </p:pic>
      <p:pic>
        <p:nvPicPr>
          <p:cNvPr id="773"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74"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75" name="¿POR QUÉ ELEGIR ISARAN?"/>
          <p:cNvSpPr txBox="1"/>
          <p:nvPr/>
        </p:nvSpPr>
        <p:spPr>
          <a:xfrm>
            <a:off x="1014293" y="2750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r>
              <a:rPr dirty="0"/>
              <a:t>¿POR QUÉ ELEGIR IS</a:t>
            </a:r>
            <a:r>
              <a:rPr lang="es-ES" dirty="0"/>
              <a:t>E</a:t>
            </a:r>
            <a:r>
              <a:rPr dirty="0"/>
              <a:t>RAN?</a:t>
            </a:r>
          </a:p>
        </p:txBody>
      </p:sp>
      <p:pic>
        <p:nvPicPr>
          <p:cNvPr id="776"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669865" y="1852522"/>
            <a:ext cx="1435779" cy="1435778"/>
          </a:xfrm>
          <a:prstGeom prst="rect">
            <a:avLst/>
          </a:prstGeom>
          <a:ln w="12700">
            <a:miter lim="400000"/>
          </a:ln>
        </p:spPr>
      </p:pic>
      <p:pic>
        <p:nvPicPr>
          <p:cNvPr id="777" name="Imagen" descr="Imagen"/>
          <p:cNvPicPr>
            <a:picLocks noChangeAspect="1"/>
          </p:cNvPicPr>
          <p:nvPr/>
        </p:nvPicPr>
        <p:blipFill>
          <a:blip r:embed="rId10"/>
          <a:stretch>
            <a:fillRect/>
          </a:stretch>
        </p:blipFill>
        <p:spPr>
          <a:xfrm>
            <a:off x="12291862" y="2395792"/>
            <a:ext cx="1266529" cy="1266529"/>
          </a:xfrm>
          <a:prstGeom prst="rect">
            <a:avLst/>
          </a:prstGeom>
          <a:ln w="12700">
            <a:miter lim="400000"/>
          </a:ln>
        </p:spPr>
      </p:pic>
      <p:pic>
        <p:nvPicPr>
          <p:cNvPr id="778"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345431" y="2235238"/>
            <a:ext cx="893535" cy="893535"/>
          </a:xfrm>
          <a:prstGeom prst="rect">
            <a:avLst/>
          </a:prstGeom>
          <a:ln w="12700">
            <a:miter lim="400000"/>
          </a:ln>
        </p:spPr>
      </p:pic>
      <p:sp>
        <p:nvSpPr>
          <p:cNvPr id="779" name="CuadroTexto 1"/>
          <p:cNvSpPr txBox="1"/>
          <p:nvPr/>
        </p:nvSpPr>
        <p:spPr>
          <a:xfrm>
            <a:off x="1763756" y="1975987"/>
            <a:ext cx="8747575"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EFICACIA Y FLEXIBILIDAD</a:t>
            </a:r>
          </a:p>
        </p:txBody>
      </p:sp>
      <p:sp>
        <p:nvSpPr>
          <p:cNvPr id="780" name="CuadroTexto 2"/>
          <p:cNvSpPr txBox="1"/>
          <p:nvPr/>
        </p:nvSpPr>
        <p:spPr>
          <a:xfrm>
            <a:off x="1738415" y="3070375"/>
            <a:ext cx="8798257" cy="3851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marL="457200" indent="-457200" algn="l">
              <a:buSzPct val="100000"/>
              <a:buChar char="▪"/>
              <a:defRPr>
                <a:latin typeface="Gill Sans"/>
                <a:ea typeface="Gill Sans"/>
                <a:cs typeface="Gill Sans"/>
                <a:sym typeface="Gill Sans"/>
              </a:defRPr>
            </a:pPr>
            <a:r>
              <a:t>Amplio espacio de aplicación: </a:t>
            </a:r>
            <a:r>
              <a:rPr b="1"/>
              <a:t>pre-emergencia y post-emergencia</a:t>
            </a:r>
            <a:r>
              <a:t> temprana con acción herbicida prolongada y capacidad de reactivación.</a:t>
            </a:r>
            <a:endParaRPr b="1"/>
          </a:p>
          <a:p>
            <a:pPr marL="457200" indent="-457200" algn="l">
              <a:buSzPct val="100000"/>
              <a:buChar char="▪"/>
              <a:defRPr>
                <a:latin typeface="Gill Sans"/>
                <a:ea typeface="Gill Sans"/>
                <a:cs typeface="Gill Sans"/>
                <a:sym typeface="Gill Sans"/>
              </a:defRPr>
            </a:pPr>
            <a:r>
              <a:t>Perfecta sinergia con los graminicidas, estrategia perfecta.</a:t>
            </a:r>
            <a:endParaRPr b="1"/>
          </a:p>
          <a:p>
            <a:pPr marL="457200" indent="-457200" algn="l">
              <a:buSzPct val="100000"/>
              <a:buChar char="▪"/>
              <a:defRPr>
                <a:latin typeface="Gill Sans"/>
                <a:ea typeface="Gill Sans"/>
                <a:cs typeface="Gill Sans"/>
                <a:sym typeface="Gill Sans"/>
              </a:defRPr>
            </a:pPr>
            <a:r>
              <a:t>En caso de baja presencia de gramíneas, óptimos resultados.</a:t>
            </a:r>
            <a:endParaRPr b="1"/>
          </a:p>
          <a:p>
            <a:pPr marL="457200" indent="-457200" algn="l">
              <a:buSzPct val="100000"/>
              <a:buChar char="▪"/>
              <a:defRPr>
                <a:latin typeface="Gill Sans"/>
                <a:ea typeface="Gill Sans"/>
                <a:cs typeface="Gill Sans"/>
                <a:sym typeface="Gill Sans"/>
              </a:defRPr>
            </a:pPr>
            <a:r>
              <a:t>Facilidad de manejo: dosis bajas 0,7-1 l/ha</a:t>
            </a:r>
          </a:p>
        </p:txBody>
      </p:sp>
      <p:sp>
        <p:nvSpPr>
          <p:cNvPr id="781" name="CuadroTexto 3"/>
          <p:cNvSpPr txBox="1"/>
          <p:nvPr/>
        </p:nvSpPr>
        <p:spPr>
          <a:xfrm>
            <a:off x="1763757" y="7627541"/>
            <a:ext cx="8747574"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SOSTENIBILIDAD SIN LÍMITES</a:t>
            </a:r>
          </a:p>
        </p:txBody>
      </p:sp>
      <p:sp>
        <p:nvSpPr>
          <p:cNvPr id="782" name="CuadroTexto 6"/>
          <p:cNvSpPr txBox="1"/>
          <p:nvPr/>
        </p:nvSpPr>
        <p:spPr>
          <a:xfrm>
            <a:off x="1738415" y="8411905"/>
            <a:ext cx="8798257"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lgn="l">
              <a:buSzPct val="100000"/>
              <a:buChar char="▪"/>
              <a:defRPr>
                <a:latin typeface="Gill Sans"/>
                <a:ea typeface="Gill Sans"/>
                <a:cs typeface="Gill Sans"/>
                <a:sym typeface="Gill Sans"/>
              </a:defRPr>
            </a:lvl1pPr>
          </a:lstStyle>
          <a:p>
            <a:r>
              <a:t>Restricciones a Terbutilazina, Isoxaflutol y Petoxamida, Nicosulfuron, ISERAN se puede usar todos los años.</a:t>
            </a:r>
          </a:p>
        </p:txBody>
      </p:sp>
      <p:sp>
        <p:nvSpPr>
          <p:cNvPr id="783" name="CuadroTexto 8"/>
          <p:cNvSpPr txBox="1"/>
          <p:nvPr/>
        </p:nvSpPr>
        <p:spPr>
          <a:xfrm>
            <a:off x="1670566" y="11142953"/>
            <a:ext cx="8798257"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gn="l">
              <a:buSzPct val="100000"/>
              <a:buChar char="▪"/>
              <a:defRPr>
                <a:latin typeface="Gill Sans"/>
                <a:ea typeface="Gill Sans"/>
                <a:cs typeface="Gill Sans"/>
                <a:sym typeface="Gill Sans"/>
              </a:defRPr>
            </a:pPr>
            <a:r>
              <a:t>Tecnología de formulación patentada </a:t>
            </a:r>
            <a:r>
              <a:rPr b="1"/>
              <a:t>ZC</a:t>
            </a:r>
            <a:r>
              <a:t>.</a:t>
            </a:r>
          </a:p>
        </p:txBody>
      </p:sp>
      <p:sp>
        <p:nvSpPr>
          <p:cNvPr id="784" name="CuadroTexto 9"/>
          <p:cNvSpPr txBox="1"/>
          <p:nvPr/>
        </p:nvSpPr>
        <p:spPr>
          <a:xfrm>
            <a:off x="1695907" y="10369037"/>
            <a:ext cx="8747575"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INNOVACIÓN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Freeform: Shape 7">
            <a:extLst>
              <a:ext uri="{FF2B5EF4-FFF2-40B4-BE49-F238E27FC236}">
                <a16:creationId xmlns:a16="http://schemas.microsoft.com/office/drawing/2014/main" id="{65CD016E-5031-49BE-9253-598979EE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2377284"/>
          </a:xfrm>
          <a:custGeom>
            <a:avLst/>
            <a:gdLst>
              <a:gd name="connsiteX0" fmla="*/ 0 w 12192000"/>
              <a:gd name="connsiteY0" fmla="*/ 0 h 1188642"/>
              <a:gd name="connsiteX1" fmla="*/ 12192000 w 12192000"/>
              <a:gd name="connsiteY1" fmla="*/ 0 h 1188642"/>
              <a:gd name="connsiteX2" fmla="*/ 12192000 w 12192000"/>
              <a:gd name="connsiteY2" fmla="*/ 839697 h 1188642"/>
              <a:gd name="connsiteX3" fmla="*/ 12113803 w 12192000"/>
              <a:gd name="connsiteY3" fmla="*/ 847980 h 1188642"/>
              <a:gd name="connsiteX4" fmla="*/ 6753597 w 12192000"/>
              <a:gd name="connsiteY4" fmla="*/ 1171537 h 1188642"/>
              <a:gd name="connsiteX5" fmla="*/ 400746 w 12192000"/>
              <a:gd name="connsiteY5" fmla="*/ 1000194 h 1188642"/>
              <a:gd name="connsiteX6" fmla="*/ 0 w 12192000"/>
              <a:gd name="connsiteY6" fmla="*/ 963218 h 11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8642">
                <a:moveTo>
                  <a:pt x="0" y="0"/>
                </a:moveTo>
                <a:lnTo>
                  <a:pt x="12192000" y="0"/>
                </a:lnTo>
                <a:lnTo>
                  <a:pt x="12192000" y="839697"/>
                </a:lnTo>
                <a:lnTo>
                  <a:pt x="12113803" y="847980"/>
                </a:lnTo>
                <a:cubicBezTo>
                  <a:pt x="10139508" y="1045929"/>
                  <a:pt x="8237152" y="1138932"/>
                  <a:pt x="6753597" y="1171537"/>
                </a:cubicBezTo>
                <a:cubicBezTo>
                  <a:pt x="4940363" y="1211386"/>
                  <a:pt x="2657278" y="1192056"/>
                  <a:pt x="400746" y="1000194"/>
                </a:cubicBezTo>
                <a:lnTo>
                  <a:pt x="0" y="963218"/>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59" name="Group 9">
            <a:extLst>
              <a:ext uri="{FF2B5EF4-FFF2-40B4-BE49-F238E27FC236}">
                <a16:creationId xmlns:a16="http://schemas.microsoft.com/office/drawing/2014/main" id="{503631E2-1718-4F37-AF4F-56ED9E0F5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026" y="0"/>
            <a:ext cx="25168228" cy="13706476"/>
            <a:chOff x="-417513" y="0"/>
            <a:chExt cx="12584114" cy="6853238"/>
          </a:xfrm>
        </p:grpSpPr>
        <p:sp>
          <p:nvSpPr>
            <p:cNvPr id="11" name="Freeform 5">
              <a:extLst>
                <a:ext uri="{FF2B5EF4-FFF2-40B4-BE49-F238E27FC236}">
                  <a16:creationId xmlns:a16="http://schemas.microsoft.com/office/drawing/2014/main" id="{D6E43AAA-0A9C-4A11-B5E4-76598F43E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2" name="Freeform 6">
              <a:extLst>
                <a:ext uri="{FF2B5EF4-FFF2-40B4-BE49-F238E27FC236}">
                  <a16:creationId xmlns:a16="http://schemas.microsoft.com/office/drawing/2014/main" id="{0DAF0EFB-E124-47F9-A92D-5ACF35117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3" name="Freeform 7">
              <a:extLst>
                <a:ext uri="{FF2B5EF4-FFF2-40B4-BE49-F238E27FC236}">
                  <a16:creationId xmlns:a16="http://schemas.microsoft.com/office/drawing/2014/main" id="{C37653B8-17BA-4001-BEE1-4E6991EAB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 name="Freeform 8">
              <a:extLst>
                <a:ext uri="{FF2B5EF4-FFF2-40B4-BE49-F238E27FC236}">
                  <a16:creationId xmlns:a16="http://schemas.microsoft.com/office/drawing/2014/main" id="{6467AAAF-9A62-48E9-A977-E1E1720168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5" name="Freeform 9">
              <a:extLst>
                <a:ext uri="{FF2B5EF4-FFF2-40B4-BE49-F238E27FC236}">
                  <a16:creationId xmlns:a16="http://schemas.microsoft.com/office/drawing/2014/main" id="{3FF402E9-42A2-4489-8A1C-33D431C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6" name="Freeform 10">
              <a:extLst>
                <a:ext uri="{FF2B5EF4-FFF2-40B4-BE49-F238E27FC236}">
                  <a16:creationId xmlns:a16="http://schemas.microsoft.com/office/drawing/2014/main" id="{746F500E-5E65-412F-9151-128D8A8A1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7" name="Freeform 11">
              <a:extLst>
                <a:ext uri="{FF2B5EF4-FFF2-40B4-BE49-F238E27FC236}">
                  <a16:creationId xmlns:a16="http://schemas.microsoft.com/office/drawing/2014/main" id="{2ED6AF5D-CDAA-4496-B382-BC011CD7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8" name="Freeform 12">
              <a:extLst>
                <a:ext uri="{FF2B5EF4-FFF2-40B4-BE49-F238E27FC236}">
                  <a16:creationId xmlns:a16="http://schemas.microsoft.com/office/drawing/2014/main" id="{B83CA955-24B2-49CA-AD12-346DC89C1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9" name="Freeform 13">
              <a:extLst>
                <a:ext uri="{FF2B5EF4-FFF2-40B4-BE49-F238E27FC236}">
                  <a16:creationId xmlns:a16="http://schemas.microsoft.com/office/drawing/2014/main" id="{6A25F8E2-F649-499C-9F8E-63D9C7D6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0" name="Freeform 14">
              <a:extLst>
                <a:ext uri="{FF2B5EF4-FFF2-40B4-BE49-F238E27FC236}">
                  <a16:creationId xmlns:a16="http://schemas.microsoft.com/office/drawing/2014/main" id="{F2C3541D-E273-4F5F-B0C9-58EB62CAD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 name="Freeform 15">
              <a:extLst>
                <a:ext uri="{FF2B5EF4-FFF2-40B4-BE49-F238E27FC236}">
                  <a16:creationId xmlns:a16="http://schemas.microsoft.com/office/drawing/2014/main" id="{5DAADE8A-1FC9-4E7A-A73D-E361E88A6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2" name="Freeform 16">
              <a:extLst>
                <a:ext uri="{FF2B5EF4-FFF2-40B4-BE49-F238E27FC236}">
                  <a16:creationId xmlns:a16="http://schemas.microsoft.com/office/drawing/2014/main" id="{E080E18A-9973-41CF-A8C2-A23444BA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3" name="Freeform 17">
              <a:extLst>
                <a:ext uri="{FF2B5EF4-FFF2-40B4-BE49-F238E27FC236}">
                  <a16:creationId xmlns:a16="http://schemas.microsoft.com/office/drawing/2014/main" id="{9747E375-DB87-4737-971E-BE07BEF2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4" name="Freeform 18">
              <a:extLst>
                <a:ext uri="{FF2B5EF4-FFF2-40B4-BE49-F238E27FC236}">
                  <a16:creationId xmlns:a16="http://schemas.microsoft.com/office/drawing/2014/main" id="{DDD91999-92A7-46A7-A2A4-E610DD63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5" name="Freeform 19">
              <a:extLst>
                <a:ext uri="{FF2B5EF4-FFF2-40B4-BE49-F238E27FC236}">
                  <a16:creationId xmlns:a16="http://schemas.microsoft.com/office/drawing/2014/main" id="{DE59C638-9FC3-4C07-A488-7CC46DABB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6" name="Freeform 20">
              <a:extLst>
                <a:ext uri="{FF2B5EF4-FFF2-40B4-BE49-F238E27FC236}">
                  <a16:creationId xmlns:a16="http://schemas.microsoft.com/office/drawing/2014/main" id="{DDAD8E32-C8C2-4CB6-A1DD-57773D26B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7" name="Freeform 21">
              <a:extLst>
                <a:ext uri="{FF2B5EF4-FFF2-40B4-BE49-F238E27FC236}">
                  <a16:creationId xmlns:a16="http://schemas.microsoft.com/office/drawing/2014/main" id="{992C2CA5-FC63-4CD4-9E9D-E508AB0F3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2">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8" name="Freeform 22">
              <a:extLst>
                <a:ext uri="{FF2B5EF4-FFF2-40B4-BE49-F238E27FC236}">
                  <a16:creationId xmlns:a16="http://schemas.microsoft.com/office/drawing/2014/main" id="{7BC83671-DBAB-4D1A-9130-A1C91C37C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9" name="Freeform 23">
              <a:extLst>
                <a:ext uri="{FF2B5EF4-FFF2-40B4-BE49-F238E27FC236}">
                  <a16:creationId xmlns:a16="http://schemas.microsoft.com/office/drawing/2014/main" id="{5A8C4915-0ECE-472C-88DC-CCA9C37ED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0" name="Freeform 24">
              <a:extLst>
                <a:ext uri="{FF2B5EF4-FFF2-40B4-BE49-F238E27FC236}">
                  <a16:creationId xmlns:a16="http://schemas.microsoft.com/office/drawing/2014/main" id="{1E7B8714-14C0-4959-A678-4FC94E82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31" name="Freeform 25">
              <a:extLst>
                <a:ext uri="{FF2B5EF4-FFF2-40B4-BE49-F238E27FC236}">
                  <a16:creationId xmlns:a16="http://schemas.microsoft.com/office/drawing/2014/main" id="{9855E83E-3C8F-415E-B3AC-1BAC260DC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pic>
        <p:nvPicPr>
          <p:cNvPr id="3" name="Imagen 2">
            <a:extLst>
              <a:ext uri="{FF2B5EF4-FFF2-40B4-BE49-F238E27FC236}">
                <a16:creationId xmlns:a16="http://schemas.microsoft.com/office/drawing/2014/main" id="{F398F114-30B1-EA2E-7671-34B44E33582E}"/>
              </a:ext>
            </a:extLst>
          </p:cNvPr>
          <p:cNvPicPr>
            <a:picLocks noChangeAspect="1"/>
          </p:cNvPicPr>
          <p:nvPr/>
        </p:nvPicPr>
        <p:blipFill>
          <a:blip r:embed="rId2"/>
          <a:stretch>
            <a:fillRect/>
          </a:stretch>
        </p:blipFill>
        <p:spPr>
          <a:xfrm>
            <a:off x="1278004" y="4360643"/>
            <a:ext cx="21827994" cy="6712110"/>
          </a:xfrm>
          <a:prstGeom prst="rect">
            <a:avLst/>
          </a:prstGeom>
        </p:spPr>
      </p:pic>
      <p:pic>
        <p:nvPicPr>
          <p:cNvPr id="4" name="Imagen 1">
            <a:extLst>
              <a:ext uri="{FF2B5EF4-FFF2-40B4-BE49-F238E27FC236}">
                <a16:creationId xmlns:a16="http://schemas.microsoft.com/office/drawing/2014/main" id="{071B53B5-1D9D-8562-C403-7FA800C14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5542" y="348780"/>
            <a:ext cx="5237742" cy="167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5702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5E440D1-1995-9695-DACD-1F7C273AAC6D}"/>
              </a:ext>
            </a:extLst>
          </p:cNvPr>
          <p:cNvSpPr txBox="1">
            <a:spLocks/>
          </p:cNvSpPr>
          <p:nvPr/>
        </p:nvSpPr>
        <p:spPr>
          <a:xfrm>
            <a:off x="3074720" y="954162"/>
            <a:ext cx="16304144" cy="814556"/>
          </a:xfrm>
          <a:prstGeom prst="rect">
            <a:avLst/>
          </a:prstGeom>
          <a:ln w="12700">
            <a:miter lim="400000"/>
          </a:ln>
          <a:extLst>
            <a:ext uri="{C572A759-6A51-4108-AA02-DFA0A04FC94B}">
              <ma14:wrappingTextBoxFlag xmlns="" xmlns:ma14="http://schemas.microsoft.com/office/mac/drawingml/2011/main" val="1"/>
            </a:ext>
          </a:extLst>
        </p:spPr>
        <p:txBody>
          <a:bodyPr lIns="130046" tIns="130046" rIns="130046" bIns="130046" anchor="t">
            <a:noAutofit/>
          </a:bodyPr>
          <a:lstStyle>
            <a:lvl1pPr marL="0" marR="0" indent="0" algn="l" defTabSz="914367" rtl="0" latinLnBrk="0">
              <a:lnSpc>
                <a:spcPct val="90000"/>
              </a:lnSpc>
              <a:spcBef>
                <a:spcPts val="352"/>
              </a:spcBef>
              <a:spcAft>
                <a:spcPts val="0"/>
              </a:spcAft>
              <a:buClrTx/>
              <a:buSzTx/>
              <a:buFontTx/>
              <a:buNone/>
              <a:tabLst/>
              <a:defRPr sz="2109" b="0" i="0" u="none" strike="noStrike" cap="all" spc="101" baseline="0">
                <a:ln>
                  <a:noFill/>
                </a:ln>
                <a:solidFill>
                  <a:srgbClr val="000000"/>
                </a:solidFill>
                <a:uFillTx/>
                <a:latin typeface="Gill Sans MT"/>
                <a:ea typeface="Gill Sans MT"/>
                <a:cs typeface="Gill Sans MT"/>
                <a:sym typeface="Gill Sans M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defTabSz="1828734" hangingPunct="1">
              <a:spcBef>
                <a:spcPts val="704"/>
              </a:spcBef>
              <a:defRPr/>
            </a:pPr>
            <a:r>
              <a:rPr lang="es-ES" sz="4800" b="1" cap="none" spc="202" dirty="0"/>
              <a:t>						</a:t>
            </a:r>
            <a:endParaRPr lang="es-ES" sz="4800" b="1" spc="202" dirty="0"/>
          </a:p>
        </p:txBody>
      </p:sp>
      <p:pic>
        <p:nvPicPr>
          <p:cNvPr id="10" name="Imagen">
            <a:extLst>
              <a:ext uri="{FF2B5EF4-FFF2-40B4-BE49-F238E27FC236}">
                <a16:creationId xmlns:a16="http://schemas.microsoft.com/office/drawing/2014/main" id="{E18E392D-CE66-CF42-AC78-F4F2C8335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0" y="12063351"/>
            <a:ext cx="8409332" cy="1715582"/>
          </a:xfrm>
          <a:prstGeom prst="rect">
            <a:avLst/>
          </a:prstGeom>
          <a:ln w="12700">
            <a:miter lim="400000"/>
          </a:ln>
        </p:spPr>
      </p:pic>
      <p:pic>
        <p:nvPicPr>
          <p:cNvPr id="6" name="Imagen 5" descr="Diagrama&#10;&#10;Descripción generada automáticamente">
            <a:extLst>
              <a:ext uri="{FF2B5EF4-FFF2-40B4-BE49-F238E27FC236}">
                <a16:creationId xmlns:a16="http://schemas.microsoft.com/office/drawing/2014/main" id="{55E51C97-488F-8A6E-38EA-0706A5BAA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13716000" cy="13716000"/>
          </a:xfrm>
          <a:prstGeom prst="rect">
            <a:avLst/>
          </a:prstGeom>
        </p:spPr>
      </p:pic>
    </p:spTree>
    <p:extLst>
      <p:ext uri="{BB962C8B-B14F-4D97-AF65-F5344CB8AC3E}">
        <p14:creationId xmlns:p14="http://schemas.microsoft.com/office/powerpoint/2010/main" val="1341136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5E440D1-1995-9695-DACD-1F7C273AAC6D}"/>
              </a:ext>
            </a:extLst>
          </p:cNvPr>
          <p:cNvSpPr txBox="1">
            <a:spLocks/>
          </p:cNvSpPr>
          <p:nvPr/>
        </p:nvSpPr>
        <p:spPr>
          <a:xfrm>
            <a:off x="3074720" y="954162"/>
            <a:ext cx="16304144" cy="814556"/>
          </a:xfrm>
          <a:prstGeom prst="rect">
            <a:avLst/>
          </a:prstGeom>
          <a:ln w="12700">
            <a:miter lim="400000"/>
          </a:ln>
          <a:extLst>
            <a:ext uri="{C572A759-6A51-4108-AA02-DFA0A04FC94B}">
              <ma14:wrappingTextBoxFlag xmlns:ma14="http://schemas.microsoft.com/office/mac/drawingml/2011/main" xmlns="" val="1"/>
            </a:ext>
          </a:extLst>
        </p:spPr>
        <p:txBody>
          <a:bodyPr lIns="130046" tIns="130046" rIns="130046" bIns="130046" anchor="t">
            <a:noAutofit/>
          </a:bodyPr>
          <a:lstStyle>
            <a:lvl1pPr marL="0" marR="0" indent="0" algn="l" defTabSz="914367" rtl="0" latinLnBrk="0">
              <a:lnSpc>
                <a:spcPct val="90000"/>
              </a:lnSpc>
              <a:spcBef>
                <a:spcPts val="352"/>
              </a:spcBef>
              <a:spcAft>
                <a:spcPts val="0"/>
              </a:spcAft>
              <a:buClrTx/>
              <a:buSzTx/>
              <a:buFontTx/>
              <a:buNone/>
              <a:tabLst/>
              <a:defRPr sz="2109" b="0" i="0" u="none" strike="noStrike" cap="all" spc="101" baseline="0">
                <a:ln>
                  <a:noFill/>
                </a:ln>
                <a:solidFill>
                  <a:srgbClr val="000000"/>
                </a:solidFill>
                <a:uFillTx/>
                <a:latin typeface="Gill Sans MT"/>
                <a:ea typeface="Gill Sans MT"/>
                <a:cs typeface="Gill Sans MT"/>
                <a:sym typeface="Gill Sans M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defTabSz="1828734" hangingPunct="1">
              <a:spcBef>
                <a:spcPts val="704"/>
              </a:spcBef>
              <a:defRPr/>
            </a:pPr>
            <a:r>
              <a:rPr lang="es-ES" sz="4800" b="1" cap="none" spc="202" dirty="0"/>
              <a:t>						</a:t>
            </a:r>
            <a:endParaRPr lang="es-ES" sz="4800" b="1" spc="202" dirty="0"/>
          </a:p>
        </p:txBody>
      </p:sp>
      <p:pic>
        <p:nvPicPr>
          <p:cNvPr id="10" name="Imagen">
            <a:extLst>
              <a:ext uri="{FF2B5EF4-FFF2-40B4-BE49-F238E27FC236}">
                <a16:creationId xmlns:a16="http://schemas.microsoft.com/office/drawing/2014/main" id="{E18E392D-CE66-CF42-AC78-F4F2C8335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0" y="12063351"/>
            <a:ext cx="8409332" cy="1715582"/>
          </a:xfrm>
          <a:prstGeom prst="rect">
            <a:avLst/>
          </a:prstGeom>
          <a:ln w="12700">
            <a:miter lim="400000"/>
          </a:ln>
        </p:spPr>
      </p:pic>
      <p:pic>
        <p:nvPicPr>
          <p:cNvPr id="6" name="Imagen 1">
            <a:extLst>
              <a:ext uri="{FF2B5EF4-FFF2-40B4-BE49-F238E27FC236}">
                <a16:creationId xmlns:a16="http://schemas.microsoft.com/office/drawing/2014/main" id="{BA2F1506-481A-8CC7-67CB-A84A7878B1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90409" y="348780"/>
            <a:ext cx="5237742" cy="167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echa: doblada hacia arriba 13">
            <a:extLst>
              <a:ext uri="{FF2B5EF4-FFF2-40B4-BE49-F238E27FC236}">
                <a16:creationId xmlns:a16="http://schemas.microsoft.com/office/drawing/2014/main" id="{D59984A4-CAD0-D040-1A38-D75EE7530EE1}"/>
              </a:ext>
            </a:extLst>
          </p:cNvPr>
          <p:cNvSpPr/>
          <p:nvPr/>
        </p:nvSpPr>
        <p:spPr>
          <a:xfrm>
            <a:off x="10255257" y="9413508"/>
            <a:ext cx="3932382" cy="1488712"/>
          </a:xfrm>
          <a:prstGeom prst="bentUpArrow">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00" hangingPunct="1"/>
            <a:endParaRPr lang="es-ES" sz="3600" b="0" kern="1200">
              <a:solidFill>
                <a:srgbClr val="50C49F">
                  <a:lumMod val="60000"/>
                  <a:lumOff val="40000"/>
                </a:srgbClr>
              </a:solidFill>
              <a:latin typeface="Rockwell" panose="02060603020205020403"/>
            </a:endParaRPr>
          </a:p>
        </p:txBody>
      </p:sp>
      <p:sp>
        <p:nvSpPr>
          <p:cNvPr id="19" name="Bocadillo: rectángulo 18">
            <a:extLst>
              <a:ext uri="{FF2B5EF4-FFF2-40B4-BE49-F238E27FC236}">
                <a16:creationId xmlns:a16="http://schemas.microsoft.com/office/drawing/2014/main" id="{083FCD6D-8D01-3AC0-02ED-AEB207700A55}"/>
              </a:ext>
            </a:extLst>
          </p:cNvPr>
          <p:cNvSpPr/>
          <p:nvPr/>
        </p:nvSpPr>
        <p:spPr>
          <a:xfrm>
            <a:off x="10780292" y="2690337"/>
            <a:ext cx="10530040" cy="5625890"/>
          </a:xfrm>
          <a:prstGeom prst="wedge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00" hangingPunct="1"/>
            <a:r>
              <a:rPr lang="es-ES" sz="4000" kern="1200" dirty="0">
                <a:solidFill>
                  <a:prstClr val="black"/>
                </a:solidFill>
                <a:latin typeface="Gill Sans MT" panose="020B0502020104020203" pitchFamily="34" charset="0"/>
              </a:rPr>
              <a:t>Ácido glutámico</a:t>
            </a:r>
          </a:p>
          <a:p>
            <a:pPr marL="571500" indent="-571500" algn="l" defTabSz="914400" hangingPunct="1">
              <a:buFont typeface="Wingdings" panose="05000000000000000000" pitchFamily="2" charset="2"/>
              <a:buChar char="§"/>
            </a:pPr>
            <a:r>
              <a:rPr lang="es-ES" sz="3600" b="0" kern="1200" dirty="0">
                <a:solidFill>
                  <a:prstClr val="black"/>
                </a:solidFill>
                <a:latin typeface="Gill Sans MT" panose="020B0502020104020203" pitchFamily="34" charset="0"/>
              </a:rPr>
              <a:t>Precursor de la biosíntesis de otros aminoácidos.</a:t>
            </a:r>
          </a:p>
          <a:p>
            <a:pPr marL="571500" indent="-571500" algn="l" defTabSz="914400" hangingPunct="1">
              <a:buFont typeface="Wingdings" panose="05000000000000000000" pitchFamily="2" charset="2"/>
              <a:buChar char="§"/>
            </a:pPr>
            <a:r>
              <a:rPr lang="es-ES" sz="3600" b="0" kern="1200" dirty="0">
                <a:solidFill>
                  <a:prstClr val="black"/>
                </a:solidFill>
                <a:latin typeface="Gill Sans MT" panose="020B0502020104020203" pitchFamily="34" charset="0"/>
              </a:rPr>
              <a:t>Relacionado con el metabolismo de aprovechamiento y asimilación del nitrógeno.</a:t>
            </a:r>
          </a:p>
          <a:p>
            <a:pPr marL="571500" indent="-571500" algn="l" defTabSz="914400" hangingPunct="1">
              <a:buFont typeface="Wingdings" panose="05000000000000000000" pitchFamily="2" charset="2"/>
              <a:buChar char="§"/>
            </a:pPr>
            <a:r>
              <a:rPr lang="es-ES" sz="3600" b="0" kern="1200" dirty="0">
                <a:solidFill>
                  <a:prstClr val="black"/>
                </a:solidFill>
                <a:latin typeface="Gill Sans MT" panose="020B0502020104020203" pitchFamily="34" charset="0"/>
              </a:rPr>
              <a:t>Estimula la síntesis de clorofila.</a:t>
            </a:r>
          </a:p>
          <a:p>
            <a:pPr marL="571500" indent="-571500" algn="l" defTabSz="914400" hangingPunct="1">
              <a:buFont typeface="Wingdings" panose="05000000000000000000" pitchFamily="2" charset="2"/>
              <a:buChar char="§"/>
            </a:pPr>
            <a:r>
              <a:rPr lang="es-ES" sz="3600" b="0" kern="1200" dirty="0">
                <a:solidFill>
                  <a:prstClr val="black"/>
                </a:solidFill>
                <a:latin typeface="Gill Sans MT" panose="020B0502020104020203" pitchFamily="34" charset="0"/>
              </a:rPr>
              <a:t>Previene del estrés.</a:t>
            </a:r>
          </a:p>
          <a:p>
            <a:pPr marL="571500" indent="-571500" algn="l" defTabSz="914400" hangingPunct="1">
              <a:buFont typeface="Wingdings" panose="05000000000000000000" pitchFamily="2" charset="2"/>
              <a:buChar char="§"/>
            </a:pPr>
            <a:r>
              <a:rPr lang="es-ES" sz="3600" b="0" kern="1200" dirty="0">
                <a:solidFill>
                  <a:prstClr val="black"/>
                </a:solidFill>
                <a:latin typeface="Gill Sans MT" panose="020B0502020104020203" pitchFamily="34" charset="0"/>
              </a:rPr>
              <a:t>Estimula los procesos de crecimiento de los meristemos radiculares, foliares y florales.</a:t>
            </a:r>
          </a:p>
        </p:txBody>
      </p:sp>
      <p:pic>
        <p:nvPicPr>
          <p:cNvPr id="21" name="Imagen 20">
            <a:extLst>
              <a:ext uri="{FF2B5EF4-FFF2-40B4-BE49-F238E27FC236}">
                <a16:creationId xmlns:a16="http://schemas.microsoft.com/office/drawing/2014/main" id="{DF1294E1-AE54-A563-7B03-57D93FA63E5A}"/>
              </a:ext>
            </a:extLst>
          </p:cNvPr>
          <p:cNvPicPr>
            <a:picLocks noChangeAspect="1"/>
          </p:cNvPicPr>
          <p:nvPr/>
        </p:nvPicPr>
        <p:blipFill>
          <a:blip r:embed="rId5"/>
          <a:stretch>
            <a:fillRect/>
          </a:stretch>
        </p:blipFill>
        <p:spPr>
          <a:xfrm>
            <a:off x="1618965" y="2491957"/>
            <a:ext cx="8402222" cy="8954750"/>
          </a:xfrm>
          <a:prstGeom prst="rect">
            <a:avLst/>
          </a:prstGeom>
        </p:spPr>
      </p:pic>
      <p:sp>
        <p:nvSpPr>
          <p:cNvPr id="2" name="CuadroTexto 1">
            <a:extLst>
              <a:ext uri="{FF2B5EF4-FFF2-40B4-BE49-F238E27FC236}">
                <a16:creationId xmlns:a16="http://schemas.microsoft.com/office/drawing/2014/main" id="{FE16E1FC-1474-30A2-F6B0-C3FD23BE7BA8}"/>
              </a:ext>
            </a:extLst>
          </p:cNvPr>
          <p:cNvSpPr txBox="1"/>
          <p:nvPr/>
        </p:nvSpPr>
        <p:spPr>
          <a:xfrm>
            <a:off x="16216603" y="9573208"/>
            <a:ext cx="6548431" cy="1569660"/>
          </a:xfrm>
          <a:prstGeom prst="rect">
            <a:avLst/>
          </a:prstGeom>
          <a:noFill/>
        </p:spPr>
        <p:txBody>
          <a:bodyPr wrap="square" rtlCol="0">
            <a:spAutoFit/>
          </a:bodyPr>
          <a:lstStyle/>
          <a:p>
            <a:pPr algn="l"/>
            <a:r>
              <a:rPr lang="es-ES" dirty="0">
                <a:latin typeface="Gill Sans MT" panose="020B0502020104020203" pitchFamily="34" charset="0"/>
              </a:rPr>
              <a:t>Dosis= 2 l/ha junto con el tratamiento herbicida de </a:t>
            </a:r>
            <a:r>
              <a:rPr lang="es-ES" dirty="0" err="1">
                <a:latin typeface="Gill Sans MT" panose="020B0502020104020203" pitchFamily="34" charset="0"/>
              </a:rPr>
              <a:t>post-emergencia</a:t>
            </a:r>
            <a:r>
              <a:rPr lang="es-ES" dirty="0">
                <a:latin typeface="Gill Sans MT" panose="020B0502020104020203" pitchFamily="34" charset="0"/>
              </a:rPr>
              <a:t> o insecticida</a:t>
            </a:r>
          </a:p>
        </p:txBody>
      </p:sp>
    </p:spTree>
    <p:extLst>
      <p:ext uri="{BB962C8B-B14F-4D97-AF65-F5344CB8AC3E}">
        <p14:creationId xmlns:p14="http://schemas.microsoft.com/office/powerpoint/2010/main" val="8029467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CuadroTexto 2"/>
          <p:cNvSpPr txBox="1"/>
          <p:nvPr/>
        </p:nvSpPr>
        <p:spPr>
          <a:xfrm>
            <a:off x="6076461" y="3671958"/>
            <a:ext cx="14664293" cy="260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defRPr sz="8000" b="1">
                <a:latin typeface="+mj-lt"/>
                <a:ea typeface="+mj-ea"/>
                <a:cs typeface="+mj-cs"/>
                <a:sym typeface="Helvetica Neue"/>
              </a:defRPr>
            </a:pPr>
            <a:r>
              <a:rPr dirty="0" err="1">
                <a:latin typeface="Gill Sans MT" panose="020B0502020104020203" pitchFamily="34" charset="0"/>
              </a:rPr>
              <a:t>Muchas</a:t>
            </a:r>
            <a:r>
              <a:rPr dirty="0">
                <a:latin typeface="Gill Sans MT" panose="020B0502020104020203" pitchFamily="34" charset="0"/>
              </a:rPr>
              <a:t> gracias</a:t>
            </a:r>
          </a:p>
          <a:p>
            <a:pPr>
              <a:defRPr sz="8000" b="1">
                <a:latin typeface="+mj-lt"/>
                <a:ea typeface="+mj-ea"/>
                <a:cs typeface="+mj-cs"/>
                <a:sym typeface="Helvetica Neue"/>
              </a:defRPr>
            </a:pPr>
            <a:r>
              <a:rPr dirty="0" err="1">
                <a:latin typeface="Gill Sans MT" panose="020B0502020104020203" pitchFamily="34" charset="0"/>
              </a:rPr>
              <a:t>por</a:t>
            </a:r>
            <a:r>
              <a:rPr dirty="0">
                <a:latin typeface="Gill Sans MT" panose="020B0502020104020203" pitchFamily="34" charset="0"/>
              </a:rPr>
              <a:t> </a:t>
            </a:r>
            <a:r>
              <a:rPr dirty="0" err="1">
                <a:latin typeface="Gill Sans MT" panose="020B0502020104020203" pitchFamily="34" charset="0"/>
              </a:rPr>
              <a:t>vuestra</a:t>
            </a:r>
            <a:r>
              <a:rPr dirty="0">
                <a:latin typeface="Gill Sans MT" panose="020B0502020104020203" pitchFamily="34" charset="0"/>
              </a:rPr>
              <a:t> </a:t>
            </a:r>
            <a:r>
              <a:rPr dirty="0" err="1">
                <a:latin typeface="Gill Sans MT" panose="020B0502020104020203" pitchFamily="34" charset="0"/>
              </a:rPr>
              <a:t>atención</a:t>
            </a:r>
            <a:endParaRPr dirty="0">
              <a:latin typeface="Gill Sans MT" panose="020B0502020104020203" pitchFamily="34" charset="0"/>
            </a:endParaRPr>
          </a:p>
        </p:txBody>
      </p:sp>
      <p:pic>
        <p:nvPicPr>
          <p:cNvPr id="811" name="Imagen" descr="Imagen"/>
          <p:cNvPicPr>
            <a:picLocks noChangeAspect="1"/>
          </p:cNvPicPr>
          <p:nvPr/>
        </p:nvPicPr>
        <p:blipFill>
          <a:blip r:embed="rId2"/>
          <a:stretch>
            <a:fillRect/>
          </a:stretch>
        </p:blipFill>
        <p:spPr>
          <a:xfrm>
            <a:off x="-289538" y="-160613"/>
            <a:ext cx="3395219" cy="14037226"/>
          </a:xfrm>
          <a:prstGeom prst="rect">
            <a:avLst/>
          </a:prstGeom>
          <a:ln w="12700">
            <a:miter lim="400000"/>
          </a:ln>
        </p:spPr>
      </p:pic>
      <p:pic>
        <p:nvPicPr>
          <p:cNvPr id="812"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23" y="11911861"/>
            <a:ext cx="1793896" cy="1457470"/>
          </a:xfrm>
          <a:prstGeom prst="rect">
            <a:avLst/>
          </a:prstGeom>
          <a:ln w="12700">
            <a:miter lim="400000"/>
          </a:ln>
        </p:spPr>
      </p:pic>
      <p:pic>
        <p:nvPicPr>
          <p:cNvPr id="813"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1532" y="9341966"/>
            <a:ext cx="893534" cy="893534"/>
          </a:xfrm>
          <a:prstGeom prst="rect">
            <a:avLst/>
          </a:prstGeom>
          <a:ln w="12700">
            <a:miter lim="400000"/>
          </a:ln>
        </p:spPr>
      </p:pic>
      <p:pic>
        <p:nvPicPr>
          <p:cNvPr id="814" name="Imagen" descr="Imagen"/>
          <p:cNvPicPr>
            <a:picLocks noChangeAspect="1"/>
          </p:cNvPicPr>
          <p:nvPr/>
        </p:nvPicPr>
        <p:blipFill>
          <a:blip r:embed="rId5"/>
          <a:stretch>
            <a:fillRect/>
          </a:stretch>
        </p:blipFill>
        <p:spPr>
          <a:xfrm>
            <a:off x="21598011" y="11013364"/>
            <a:ext cx="3254464" cy="3254463"/>
          </a:xfrm>
          <a:prstGeom prst="rect">
            <a:avLst/>
          </a:prstGeom>
          <a:ln w="12700">
            <a:miter lim="400000"/>
          </a:ln>
        </p:spPr>
      </p:pic>
      <p:pic>
        <p:nvPicPr>
          <p:cNvPr id="815" name="Imagen" descr="Imagen"/>
          <p:cNvPicPr>
            <a:picLocks noChangeAspect="1"/>
          </p:cNvPicPr>
          <p:nvPr/>
        </p:nvPicPr>
        <p:blipFill>
          <a:blip r:embed="rId6"/>
          <a:stretch>
            <a:fillRect/>
          </a:stretch>
        </p:blipFill>
        <p:spPr>
          <a:xfrm>
            <a:off x="22176471" y="1021825"/>
            <a:ext cx="1266529" cy="1266529"/>
          </a:xfrm>
          <a:prstGeom prst="rect">
            <a:avLst/>
          </a:prstGeom>
          <a:ln w="12700">
            <a:miter lim="400000"/>
          </a:ln>
        </p:spPr>
      </p:pic>
      <p:pic>
        <p:nvPicPr>
          <p:cNvPr id="816"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7116" y="420773"/>
            <a:ext cx="893534" cy="893534"/>
          </a:xfrm>
          <a:prstGeom prst="rect">
            <a:avLst/>
          </a:prstGeom>
          <a:ln w="12700">
            <a:miter lim="400000"/>
          </a:ln>
        </p:spPr>
      </p:pic>
      <p:pic>
        <p:nvPicPr>
          <p:cNvPr id="817"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29639" y="10587368"/>
            <a:ext cx="1435778" cy="1435778"/>
          </a:xfrm>
          <a:prstGeom prst="rect">
            <a:avLst/>
          </a:prstGeom>
          <a:ln w="12700">
            <a:miter lim="400000"/>
          </a:ln>
        </p:spPr>
      </p:pic>
      <p:sp>
        <p:nvSpPr>
          <p:cNvPr id="2" name="CuadroTexto 1">
            <a:extLst>
              <a:ext uri="{FF2B5EF4-FFF2-40B4-BE49-F238E27FC236}">
                <a16:creationId xmlns:a16="http://schemas.microsoft.com/office/drawing/2014/main" id="{38CC072D-E617-6C08-85D1-CD23D462532D}"/>
              </a:ext>
            </a:extLst>
          </p:cNvPr>
          <p:cNvSpPr txBox="1"/>
          <p:nvPr/>
        </p:nvSpPr>
        <p:spPr>
          <a:xfrm>
            <a:off x="8360229" y="7453449"/>
            <a:ext cx="9479902" cy="260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rPr>
              <a:t>Patricia de Blas</a:t>
            </a:r>
          </a:p>
          <a:p>
            <a:pPr marL="0" marR="0" indent="0" algn="ctr" defTabSz="821531" rtl="0" fontAlgn="auto" latinLnBrk="0" hangingPunct="0">
              <a:lnSpc>
                <a:spcPct val="100000"/>
              </a:lnSpc>
              <a:spcBef>
                <a:spcPts val="0"/>
              </a:spcBef>
              <a:spcAft>
                <a:spcPts val="0"/>
              </a:spcAft>
              <a:buClrTx/>
              <a:buSzTx/>
              <a:buFontTx/>
              <a:buNone/>
              <a:tabLst/>
            </a:pPr>
            <a:r>
              <a:rPr lang="es-ES" b="0" i="1" dirty="0"/>
              <a:t>Field Marketing Sipcam Iberia</a:t>
            </a:r>
          </a:p>
          <a:p>
            <a:pPr marL="0" marR="0" indent="0" algn="ctr" defTabSz="821531" rtl="0" fontAlgn="auto" latinLnBrk="0" hangingPunct="0">
              <a:lnSpc>
                <a:spcPct val="100000"/>
              </a:lnSpc>
              <a:spcBef>
                <a:spcPts val="0"/>
              </a:spcBef>
              <a:spcAft>
                <a:spcPts val="0"/>
              </a:spcAft>
              <a:buClrTx/>
              <a:buSzTx/>
              <a:buFontTx/>
              <a:buNone/>
              <a:tabLst/>
            </a:pPr>
            <a:endParaRPr lang="es-ES" b="0" i="1" dirty="0"/>
          </a:p>
          <a:p>
            <a:pPr marL="0" marR="0" indent="0" algn="ctr" defTabSz="821531"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rPr>
              <a:t>649798124</a:t>
            </a:r>
          </a:p>
          <a:p>
            <a:pPr marL="0" marR="0" indent="0" algn="ctr" defTabSz="821531" rtl="0" fontAlgn="auto" latinLnBrk="0" hangingPunct="0">
              <a:lnSpc>
                <a:spcPct val="100000"/>
              </a:lnSpc>
              <a:spcBef>
                <a:spcPts val="0"/>
              </a:spcBef>
              <a:spcAft>
                <a:spcPts val="0"/>
              </a:spcAft>
              <a:buClrTx/>
              <a:buSzTx/>
              <a:buFontTx/>
              <a:buNone/>
              <a:tabLst/>
            </a:pPr>
            <a:r>
              <a:rPr lang="es-ES" b="0" dirty="0"/>
              <a:t>pdeblas@sipcam.es</a:t>
            </a:r>
            <a:endPar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animal color cafe con blanco&#10;&#10;Descripción generada automáticamente con confianza baja">
            <a:extLst>
              <a:ext uri="{FF2B5EF4-FFF2-40B4-BE49-F238E27FC236}">
                <a16:creationId xmlns:a16="http://schemas.microsoft.com/office/drawing/2014/main" id="{51CA6A95-2990-EA8C-FCE5-FB1031C7F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38" y="2332653"/>
            <a:ext cx="11066106" cy="8351643"/>
          </a:xfrm>
          <a:prstGeom prst="rect">
            <a:avLst/>
          </a:prstGeom>
        </p:spPr>
      </p:pic>
      <p:pic>
        <p:nvPicPr>
          <p:cNvPr id="4" name="Imagen 3">
            <a:extLst>
              <a:ext uri="{FF2B5EF4-FFF2-40B4-BE49-F238E27FC236}">
                <a16:creationId xmlns:a16="http://schemas.microsoft.com/office/drawing/2014/main" id="{3289357D-B000-3C70-1FFC-CBC1D08BF7E3}"/>
              </a:ext>
            </a:extLst>
          </p:cNvPr>
          <p:cNvPicPr>
            <a:picLocks noChangeAspect="1"/>
          </p:cNvPicPr>
          <p:nvPr/>
        </p:nvPicPr>
        <p:blipFill>
          <a:blip r:embed="rId3"/>
          <a:stretch>
            <a:fillRect/>
          </a:stretch>
        </p:blipFill>
        <p:spPr>
          <a:xfrm>
            <a:off x="11872388" y="2332653"/>
            <a:ext cx="11951774" cy="8351643"/>
          </a:xfrm>
          <a:prstGeom prst="rect">
            <a:avLst/>
          </a:prstGeom>
        </p:spPr>
      </p:pic>
      <p:sp>
        <p:nvSpPr>
          <p:cNvPr id="2" name="CuadroTexto 1">
            <a:extLst>
              <a:ext uri="{FF2B5EF4-FFF2-40B4-BE49-F238E27FC236}">
                <a16:creationId xmlns:a16="http://schemas.microsoft.com/office/drawing/2014/main" id="{B5EA02C3-8287-F3B0-7AD2-2A7EEE14D0C4}"/>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A2727C00-7B4D-FE45-E7DE-532620F582B2}"/>
              </a:ext>
            </a:extLst>
          </p:cNvPr>
          <p:cNvPicPr>
            <a:picLocks noChangeAspect="1"/>
          </p:cNvPicPr>
          <p:nvPr/>
        </p:nvPicPr>
        <p:blipFill>
          <a:blip r:embed="rId4"/>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25687794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a:extLst>
              <a:ext uri="{FF2B5EF4-FFF2-40B4-BE49-F238E27FC236}">
                <a16:creationId xmlns:a16="http://schemas.microsoft.com/office/drawing/2014/main" id="{33417D59-6A50-B306-9C0C-2C975D99274A}"/>
              </a:ext>
            </a:extLst>
          </p:cNvPr>
          <p:cNvSpPr txBox="1">
            <a:spLocks/>
          </p:cNvSpPr>
          <p:nvPr/>
        </p:nvSpPr>
        <p:spPr>
          <a:xfrm>
            <a:off x="3748855" y="826340"/>
            <a:ext cx="20721009"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defTabSz="1828800" hangingPunct="1">
              <a:lnSpc>
                <a:spcPct val="90000"/>
              </a:lnSpc>
              <a:spcBef>
                <a:spcPts val="800"/>
              </a:spcBef>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Problemática de las plagas del suelo</a:t>
            </a:r>
          </a:p>
        </p:txBody>
      </p:sp>
      <p:sp>
        <p:nvSpPr>
          <p:cNvPr id="3" name="CuadroTexto 2">
            <a:extLst>
              <a:ext uri="{FF2B5EF4-FFF2-40B4-BE49-F238E27FC236}">
                <a16:creationId xmlns:a16="http://schemas.microsoft.com/office/drawing/2014/main" id="{C58ED659-D736-6241-639D-02A495A5D691}"/>
              </a:ext>
            </a:extLst>
          </p:cNvPr>
          <p:cNvSpPr txBox="1"/>
          <p:nvPr/>
        </p:nvSpPr>
        <p:spPr>
          <a:xfrm>
            <a:off x="1870364" y="3113639"/>
            <a:ext cx="20643272" cy="6738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s-ES" sz="4000" dirty="0">
                <a:solidFill>
                  <a:schemeClr val="tx1"/>
                </a:solidFill>
                <a:latin typeface="Gill Sans MT" panose="020B0502020104020203" pitchFamily="34" charset="0"/>
              </a:rPr>
              <a:t>Aumento de la incidencia </a:t>
            </a:r>
            <a:r>
              <a:rPr lang="es-ES" sz="4000" b="0" dirty="0">
                <a:solidFill>
                  <a:schemeClr val="tx1"/>
                </a:solidFill>
                <a:latin typeface="Gill Sans MT" panose="020B0502020104020203" pitchFamily="34" charset="0"/>
              </a:rPr>
              <a:t>debido a condiciones climatológicas más favorables para su desarrollo.</a:t>
            </a:r>
          </a:p>
          <a:p>
            <a:pPr marL="0" marR="0" indent="0" algn="l" defTabSz="821531" rtl="0" fontAlgn="auto" latinLnBrk="0" hangingPunct="0">
              <a:lnSpc>
                <a:spcPct val="100000"/>
              </a:lnSpc>
              <a:spcBef>
                <a:spcPts val="0"/>
              </a:spcBef>
              <a:spcAft>
                <a:spcPts val="0"/>
              </a:spcAft>
              <a:buClrTx/>
              <a:buSzTx/>
              <a:buFontTx/>
              <a:buNone/>
              <a:tabLst/>
            </a:pPr>
            <a:endParaRPr lang="es-ES" sz="4000" b="0" dirty="0">
              <a:solidFill>
                <a:schemeClr val="tx1"/>
              </a:solidFill>
              <a:latin typeface="Gill Sans MT" panose="020B0502020104020203" pitchFamily="34" charset="0"/>
            </a:endParaRP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s-ES" sz="4000" b="0" dirty="0">
                <a:solidFill>
                  <a:schemeClr val="tx1"/>
                </a:solidFill>
                <a:latin typeface="Gill Sans MT" panose="020B0502020104020203" pitchFamily="34" charset="0"/>
              </a:rPr>
              <a:t>Incremento del daño producido y ocasionando importantes </a:t>
            </a:r>
            <a:r>
              <a:rPr lang="es-ES" sz="4000" dirty="0">
                <a:solidFill>
                  <a:schemeClr val="tx1"/>
                </a:solidFill>
                <a:latin typeface="Gill Sans MT" panose="020B0502020104020203" pitchFamily="34" charset="0"/>
              </a:rPr>
              <a:t>pérdidas económicas</a:t>
            </a:r>
          </a:p>
          <a:p>
            <a:pPr marL="0" marR="0" indent="0" algn="l" defTabSz="821531" rtl="0" fontAlgn="auto" latinLnBrk="0" hangingPunct="0">
              <a:lnSpc>
                <a:spcPct val="100000"/>
              </a:lnSpc>
              <a:spcBef>
                <a:spcPts val="0"/>
              </a:spcBef>
              <a:spcAft>
                <a:spcPts val="0"/>
              </a:spcAft>
              <a:buClrTx/>
              <a:buSzTx/>
              <a:buFontTx/>
              <a:buNone/>
              <a:tabLst/>
            </a:pPr>
            <a:endParaRPr lang="es-ES" sz="4000" b="0" dirty="0">
              <a:solidFill>
                <a:schemeClr val="tx1"/>
              </a:solidFill>
              <a:latin typeface="Gill Sans MT" panose="020B0502020104020203" pitchFamily="34" charset="0"/>
            </a:endParaRP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s-ES" sz="4000" b="0" dirty="0">
                <a:solidFill>
                  <a:schemeClr val="tx1"/>
                </a:solidFill>
                <a:latin typeface="Gill Sans MT" panose="020B0502020104020203" pitchFamily="34" charset="0"/>
              </a:rPr>
              <a:t>Afecta a la calidad del producto  y </a:t>
            </a:r>
            <a:r>
              <a:rPr lang="es-ES" sz="4000" dirty="0">
                <a:solidFill>
                  <a:schemeClr val="tx1"/>
                </a:solidFill>
                <a:latin typeface="Gill Sans MT" panose="020B0502020104020203" pitchFamily="34" charset="0"/>
              </a:rPr>
              <a:t>depreciando</a:t>
            </a:r>
            <a:r>
              <a:rPr lang="es-ES" sz="4000" b="0" dirty="0">
                <a:solidFill>
                  <a:schemeClr val="tx1"/>
                </a:solidFill>
                <a:latin typeface="Gill Sans MT" panose="020B0502020104020203" pitchFamily="34" charset="0"/>
              </a:rPr>
              <a:t> gran parte de la cosecha</a:t>
            </a:r>
          </a:p>
          <a:p>
            <a:pPr marL="0" marR="0" indent="0" algn="l" defTabSz="821531" rtl="0" fontAlgn="auto" latinLnBrk="0" hangingPunct="0">
              <a:lnSpc>
                <a:spcPct val="100000"/>
              </a:lnSpc>
              <a:spcBef>
                <a:spcPts val="0"/>
              </a:spcBef>
              <a:spcAft>
                <a:spcPts val="0"/>
              </a:spcAft>
              <a:buClrTx/>
              <a:buSzTx/>
              <a:buFontTx/>
              <a:buNone/>
              <a:tabLst/>
            </a:pPr>
            <a:endParaRPr lang="es-ES" sz="4000" b="0" dirty="0">
              <a:solidFill>
                <a:schemeClr val="tx1"/>
              </a:solidFill>
              <a:latin typeface="Gill Sans MT" panose="020B0502020104020203" pitchFamily="34" charset="0"/>
            </a:endParaRP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s-ES" sz="4000" b="0" dirty="0">
                <a:solidFill>
                  <a:schemeClr val="tx1"/>
                </a:solidFill>
                <a:latin typeface="Gill Sans MT" panose="020B0502020104020203" pitchFamily="34" charset="0"/>
              </a:rPr>
              <a:t>La </a:t>
            </a:r>
            <a:r>
              <a:rPr lang="es-ES" sz="4000" dirty="0">
                <a:solidFill>
                  <a:schemeClr val="tx1"/>
                </a:solidFill>
                <a:latin typeface="Gill Sans MT" panose="020B0502020104020203" pitchFamily="34" charset="0"/>
              </a:rPr>
              <a:t>escasez de productos fitosanitarios </a:t>
            </a:r>
            <a:r>
              <a:rPr lang="es-ES" sz="4000" b="0" dirty="0">
                <a:solidFill>
                  <a:schemeClr val="tx1"/>
                </a:solidFill>
                <a:latin typeface="Gill Sans MT" panose="020B0502020104020203" pitchFamily="34" charset="0"/>
              </a:rPr>
              <a:t>junto al comportamiento biológico del insecto dificultan su control.</a:t>
            </a:r>
          </a:p>
          <a:p>
            <a:pPr marL="0" marR="0" indent="0" algn="l"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algn="just">
              <a:lnSpc>
                <a:spcPct val="114000"/>
              </a:lnSpc>
            </a:pPr>
            <a:r>
              <a:rPr lang="es-ES" dirty="0">
                <a:solidFill>
                  <a:schemeClr val="tx1"/>
                </a:solidFill>
                <a:latin typeface="Gill Sans MT" panose="020B0502020104020203" pitchFamily="34" charset="0"/>
              </a:rPr>
              <a:t>								</a:t>
            </a:r>
          </a:p>
        </p:txBody>
      </p:sp>
      <p:sp>
        <p:nvSpPr>
          <p:cNvPr id="4" name="AutoShape 2">
            <a:extLst>
              <a:ext uri="{FF2B5EF4-FFF2-40B4-BE49-F238E27FC236}">
                <a16:creationId xmlns:a16="http://schemas.microsoft.com/office/drawing/2014/main" id="{A3A471AC-3C42-ED86-C941-15F44D98EB7D}"/>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4">
            <a:extLst>
              <a:ext uri="{FF2B5EF4-FFF2-40B4-BE49-F238E27FC236}">
                <a16:creationId xmlns:a16="http://schemas.microsoft.com/office/drawing/2014/main" id="{BD37376F-5138-FFD8-551D-5BD63D9AE321}"/>
              </a:ext>
            </a:extLst>
          </p:cNvPr>
          <p:cNvSpPr>
            <a:spLocks noChangeAspect="1" noChangeArrowheads="1"/>
          </p:cNvSpPr>
          <p:nvPr/>
        </p:nvSpPr>
        <p:spPr bwMode="auto">
          <a:xfrm>
            <a:off x="12192000" y="6858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a:extLst>
              <a:ext uri="{FF2B5EF4-FFF2-40B4-BE49-F238E27FC236}">
                <a16:creationId xmlns:a16="http://schemas.microsoft.com/office/drawing/2014/main" id="{FBF4AF58-D064-0FC5-D599-2AF2347E963E}"/>
              </a:ext>
            </a:extLst>
          </p:cNvPr>
          <p:cNvPicPr>
            <a:picLocks noChangeAspect="1"/>
          </p:cNvPicPr>
          <p:nvPr/>
        </p:nvPicPr>
        <p:blipFill>
          <a:blip r:embed="rId2"/>
          <a:stretch>
            <a:fillRect/>
          </a:stretch>
        </p:blipFill>
        <p:spPr>
          <a:xfrm>
            <a:off x="4604889" y="9443887"/>
            <a:ext cx="4721487" cy="3366997"/>
          </a:xfrm>
          <a:prstGeom prst="rect">
            <a:avLst/>
          </a:prstGeom>
        </p:spPr>
      </p:pic>
      <p:pic>
        <p:nvPicPr>
          <p:cNvPr id="7" name="Imagen 6">
            <a:extLst>
              <a:ext uri="{FF2B5EF4-FFF2-40B4-BE49-F238E27FC236}">
                <a16:creationId xmlns:a16="http://schemas.microsoft.com/office/drawing/2014/main" id="{FB31D0BA-B856-5829-18BE-612C27080530}"/>
              </a:ext>
            </a:extLst>
          </p:cNvPr>
          <p:cNvPicPr>
            <a:picLocks noChangeAspect="1"/>
          </p:cNvPicPr>
          <p:nvPr/>
        </p:nvPicPr>
        <p:blipFill>
          <a:blip r:embed="rId3"/>
          <a:stretch>
            <a:fillRect/>
          </a:stretch>
        </p:blipFill>
        <p:spPr>
          <a:xfrm>
            <a:off x="9554420" y="9581420"/>
            <a:ext cx="8782566" cy="3229464"/>
          </a:xfrm>
          <a:prstGeom prst="rect">
            <a:avLst/>
          </a:prstGeom>
        </p:spPr>
      </p:pic>
      <p:sp>
        <p:nvSpPr>
          <p:cNvPr id="8" name="CuadroTexto 7">
            <a:extLst>
              <a:ext uri="{FF2B5EF4-FFF2-40B4-BE49-F238E27FC236}">
                <a16:creationId xmlns:a16="http://schemas.microsoft.com/office/drawing/2014/main" id="{E89FBCC0-DED8-1FE1-5DB8-E4C29B4CF2B7}"/>
              </a:ext>
            </a:extLst>
          </p:cNvPr>
          <p:cNvSpPr txBox="1"/>
          <p:nvPr/>
        </p:nvSpPr>
        <p:spPr>
          <a:xfrm>
            <a:off x="14091557" y="10287000"/>
            <a:ext cx="4245429" cy="195942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CuadroTexto 8">
            <a:extLst>
              <a:ext uri="{FF2B5EF4-FFF2-40B4-BE49-F238E27FC236}">
                <a16:creationId xmlns:a16="http://schemas.microsoft.com/office/drawing/2014/main" id="{071A66F4-CC86-38DD-14D2-F6F0E8757955}"/>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10" name="Imagen 9">
            <a:extLst>
              <a:ext uri="{FF2B5EF4-FFF2-40B4-BE49-F238E27FC236}">
                <a16:creationId xmlns:a16="http://schemas.microsoft.com/office/drawing/2014/main" id="{15A3E477-92CA-2D49-705C-E1FCD8FD6F06}"/>
              </a:ext>
            </a:extLst>
          </p:cNvPr>
          <p:cNvPicPr>
            <a:picLocks noChangeAspect="1"/>
          </p:cNvPicPr>
          <p:nvPr/>
        </p:nvPicPr>
        <p:blipFill>
          <a:blip r:embed="rId4"/>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38500296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7F525F7-E3F2-4146-89EB-3AD0570D2B32}"/>
              </a:ext>
            </a:extLst>
          </p:cNvPr>
          <p:cNvGraphicFramePr/>
          <p:nvPr>
            <p:extLst>
              <p:ext uri="{D42A27DB-BD31-4B8C-83A1-F6EECF244321}">
                <p14:modId xmlns:p14="http://schemas.microsoft.com/office/powerpoint/2010/main" val="2535235692"/>
              </p:ext>
            </p:extLst>
          </p:nvPr>
        </p:nvGraphicFramePr>
        <p:xfrm>
          <a:off x="297583" y="2651176"/>
          <a:ext cx="11779739" cy="10410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C579E0F4-50FB-47DA-B43D-DA8930AE630D}"/>
              </a:ext>
            </a:extLst>
          </p:cNvPr>
          <p:cNvGraphicFramePr/>
          <p:nvPr>
            <p:extLst>
              <p:ext uri="{D42A27DB-BD31-4B8C-83A1-F6EECF244321}">
                <p14:modId xmlns:p14="http://schemas.microsoft.com/office/powerpoint/2010/main" val="2579070684"/>
              </p:ext>
            </p:extLst>
          </p:nvPr>
        </p:nvGraphicFramePr>
        <p:xfrm>
          <a:off x="12306680" y="2805652"/>
          <a:ext cx="11289320" cy="104100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ángulo 5">
            <a:extLst>
              <a:ext uri="{FF2B5EF4-FFF2-40B4-BE49-F238E27FC236}">
                <a16:creationId xmlns:a16="http://schemas.microsoft.com/office/drawing/2014/main" id="{2A5F1809-85BB-46D6-B461-0B10244E9649}"/>
              </a:ext>
            </a:extLst>
          </p:cNvPr>
          <p:cNvSpPr/>
          <p:nvPr/>
        </p:nvSpPr>
        <p:spPr>
          <a:xfrm>
            <a:off x="13110427" y="4292360"/>
            <a:ext cx="5177320" cy="1582615"/>
          </a:xfrm>
          <a:prstGeom prst="rect">
            <a:avLst/>
          </a:prstGeom>
          <a:noFill/>
        </p:spPr>
        <p:txBody>
          <a:bodyPr wrap="none" lIns="91440" tIns="45720" rIns="91440" bIns="45720">
            <a:prstTxWarp prst="textArchUp">
              <a:avLst>
                <a:gd name="adj" fmla="val 11260958"/>
              </a:avLst>
            </a:prstTxWarp>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s-ES" sz="13800" dirty="0"/>
              <a:t>NUTRICIÓN</a:t>
            </a:r>
            <a:endParaRPr kumimoji="0" lang="es-ES" sz="19900" b="1" i="0" u="none" strike="noStrike" kern="0" cap="none" spc="0" normalizeH="0" baseline="0" noProof="0" dirty="0">
              <a:ln>
                <a:noFill/>
              </a:ln>
              <a:solidFill>
                <a:srgbClr val="000000"/>
              </a:solidFill>
              <a:effectLst/>
              <a:uLnTx/>
              <a:uFillTx/>
              <a:latin typeface="Helvetica Neue"/>
              <a:sym typeface="Helvetica Neue"/>
            </a:endParaRPr>
          </a:p>
        </p:txBody>
      </p:sp>
      <p:sp>
        <p:nvSpPr>
          <p:cNvPr id="19" name="CuadroTexto 18">
            <a:extLst>
              <a:ext uri="{FF2B5EF4-FFF2-40B4-BE49-F238E27FC236}">
                <a16:creationId xmlns:a16="http://schemas.microsoft.com/office/drawing/2014/main" id="{461CF6F9-AB90-4401-9DD4-0BEECAA57311}"/>
              </a:ext>
            </a:extLst>
          </p:cNvPr>
          <p:cNvSpPr txBox="1"/>
          <p:nvPr/>
        </p:nvSpPr>
        <p:spPr>
          <a:xfrm>
            <a:off x="20132556" y="9142167"/>
            <a:ext cx="14433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0" name="Título">
            <a:extLst>
              <a:ext uri="{FF2B5EF4-FFF2-40B4-BE49-F238E27FC236}">
                <a16:creationId xmlns:a16="http://schemas.microsoft.com/office/drawing/2014/main" id="{EB708A5D-B894-48EE-8430-BCD8F7F21D06}"/>
              </a:ext>
            </a:extLst>
          </p:cNvPr>
          <p:cNvSpPr txBox="1">
            <a:spLocks/>
          </p:cNvSpPr>
          <p:nvPr/>
        </p:nvSpPr>
        <p:spPr>
          <a:xfrm>
            <a:off x="3847721" y="797833"/>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El concepto de la gama TRIKA</a:t>
            </a:r>
          </a:p>
        </p:txBody>
      </p:sp>
      <p:sp>
        <p:nvSpPr>
          <p:cNvPr id="3" name="Rectángulo 2">
            <a:extLst>
              <a:ext uri="{FF2B5EF4-FFF2-40B4-BE49-F238E27FC236}">
                <a16:creationId xmlns:a16="http://schemas.microsoft.com/office/drawing/2014/main" id="{4DA71592-9F4B-0CCD-CA30-A462BA33429B}"/>
              </a:ext>
            </a:extLst>
          </p:cNvPr>
          <p:cNvSpPr/>
          <p:nvPr/>
        </p:nvSpPr>
        <p:spPr>
          <a:xfrm>
            <a:off x="1197494" y="4078225"/>
            <a:ext cx="5953114" cy="1604024"/>
          </a:xfrm>
          <a:prstGeom prst="rect">
            <a:avLst/>
          </a:prstGeom>
          <a:noFill/>
        </p:spPr>
        <p:txBody>
          <a:bodyPr wrap="none" lIns="91440" tIns="45720" rIns="91440" bIns="45720">
            <a:prstTxWarp prst="textArchUp">
              <a:avLst>
                <a:gd name="adj" fmla="val 11260958"/>
              </a:avLst>
            </a:prstTxWarp>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s-ES" sz="23900" dirty="0"/>
              <a:t>PROTECCIÓN</a:t>
            </a:r>
            <a:endParaRPr kumimoji="0" lang="es-ES" sz="34400" b="1" i="0" u="none" strike="noStrike" kern="0" cap="none" spc="0" normalizeH="0" baseline="0" noProof="0" dirty="0">
              <a:ln>
                <a:noFill/>
              </a:ln>
              <a:solidFill>
                <a:srgbClr val="000000"/>
              </a:solidFill>
              <a:effectLst/>
              <a:uLnTx/>
              <a:uFillTx/>
              <a:latin typeface="Helvetica Neue"/>
              <a:sym typeface="Helvetica Neue"/>
            </a:endParaRPr>
          </a:p>
        </p:txBody>
      </p:sp>
      <p:sp>
        <p:nvSpPr>
          <p:cNvPr id="4" name="CuadroTexto 3">
            <a:extLst>
              <a:ext uri="{FF2B5EF4-FFF2-40B4-BE49-F238E27FC236}">
                <a16:creationId xmlns:a16="http://schemas.microsoft.com/office/drawing/2014/main" id="{3E6D71DB-6095-00C2-72EF-F460062C1C60}"/>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ACBD535-2A2C-41CA-88FD-176A9C086CC1}"/>
              </a:ext>
            </a:extLst>
          </p:cNvPr>
          <p:cNvPicPr>
            <a:picLocks noChangeAspect="1"/>
          </p:cNvPicPr>
          <p:nvPr/>
        </p:nvPicPr>
        <p:blipFill>
          <a:blip r:embed="rId12"/>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23627368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a:extLst>
              <a:ext uri="{FF2B5EF4-FFF2-40B4-BE49-F238E27FC236}">
                <a16:creationId xmlns:a16="http://schemas.microsoft.com/office/drawing/2014/main" id="{CE6CB68A-A9F1-18E9-7B85-F8DAA1C269E3}"/>
              </a:ext>
            </a:extLst>
          </p:cNvPr>
          <p:cNvSpPr txBox="1">
            <a:spLocks/>
          </p:cNvSpPr>
          <p:nvPr/>
        </p:nvSpPr>
        <p:spPr>
          <a:xfrm>
            <a:off x="3636185" y="698894"/>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La protección: lambda-</a:t>
            </a:r>
            <a:r>
              <a:rPr lang="es-ES" sz="4400" b="1" cap="all" spc="-5" dirty="0" err="1">
                <a:solidFill>
                  <a:schemeClr val="tx2">
                    <a:lumMod val="50000"/>
                  </a:schemeClr>
                </a:solidFill>
                <a:latin typeface="Gill Sans MT" panose="020B0502020104020203" pitchFamily="34" charset="0"/>
                <a:cs typeface="Calibri"/>
                <a:sym typeface="Gill Sans MT"/>
              </a:rPr>
              <a:t>cihalotrin</a:t>
            </a:r>
            <a:endParaRPr lang="es-ES" sz="4400" b="1" cap="all" spc="-5" dirty="0">
              <a:solidFill>
                <a:schemeClr val="tx2">
                  <a:lumMod val="50000"/>
                </a:schemeClr>
              </a:solidFill>
              <a:latin typeface="Gill Sans MT" panose="020B0502020104020203" pitchFamily="34" charset="0"/>
              <a:cs typeface="Calibri"/>
              <a:sym typeface="Gill Sans MT"/>
            </a:endParaRPr>
          </a:p>
        </p:txBody>
      </p:sp>
      <p:pic>
        <p:nvPicPr>
          <p:cNvPr id="3" name="Imagen 2">
            <a:extLst>
              <a:ext uri="{FF2B5EF4-FFF2-40B4-BE49-F238E27FC236}">
                <a16:creationId xmlns:a16="http://schemas.microsoft.com/office/drawing/2014/main" id="{EDB034F5-A904-B240-5716-E1727BD185F9}"/>
              </a:ext>
            </a:extLst>
          </p:cNvPr>
          <p:cNvPicPr>
            <a:picLocks noChangeAspect="1"/>
          </p:cNvPicPr>
          <p:nvPr/>
        </p:nvPicPr>
        <p:blipFill>
          <a:blip r:embed="rId3"/>
          <a:stretch>
            <a:fillRect/>
          </a:stretch>
        </p:blipFill>
        <p:spPr>
          <a:xfrm>
            <a:off x="13240512" y="2237232"/>
            <a:ext cx="9753600" cy="9753600"/>
          </a:xfrm>
          <a:prstGeom prst="rect">
            <a:avLst/>
          </a:prstGeom>
          <a:ln w="228600" cap="sq" cmpd="thickThin">
            <a:solidFill>
              <a:srgbClr val="000000"/>
            </a:solidFill>
            <a:prstDash val="solid"/>
            <a:miter lim="800000"/>
          </a:ln>
          <a:effectLst>
            <a:innerShdw blurRad="76200">
              <a:srgbClr val="000000"/>
            </a:innerShdw>
          </a:effectLst>
        </p:spPr>
      </p:pic>
      <p:sp>
        <p:nvSpPr>
          <p:cNvPr id="4"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a:extLst>
              <a:ext uri="{FF2B5EF4-FFF2-40B4-BE49-F238E27FC236}">
                <a16:creationId xmlns:a16="http://schemas.microsoft.com/office/drawing/2014/main" id="{C8EAE1AE-6E06-6CD6-931B-D4D5D0C1EBC3}"/>
              </a:ext>
            </a:extLst>
          </p:cNvPr>
          <p:cNvSpPr txBox="1"/>
          <p:nvPr/>
        </p:nvSpPr>
        <p:spPr>
          <a:xfrm>
            <a:off x="1389888" y="2840829"/>
            <a:ext cx="11066781" cy="9150003"/>
          </a:xfrm>
          <a:prstGeom prst="rect">
            <a:avLst/>
          </a:prstGeom>
          <a:ln w="12700">
            <a:miter lim="400000"/>
          </a:ln>
          <a:extLst>
            <a:ext uri="{C572A759-6A51-4108-AA02-DFA0A04FC94B}">
              <ma14:wrappingTextBoxFlag xmlns="" xmlns:ma14="http://schemas.microsoft.com/office/mac/drawingml/2011/main" val="1"/>
            </a:ext>
          </a:extLst>
        </p:spPr>
        <p:txBody>
          <a:bodyPr wrap="square" lIns="64293" tIns="64293" rIns="64293" bIns="64293">
            <a:spAutoFit/>
          </a:bodyPr>
          <a:lstStyle/>
          <a:p>
            <a:pPr algn="just"/>
            <a:r>
              <a:rPr lang="it-IT" b="0" dirty="0">
                <a:solidFill>
                  <a:schemeClr val="tx1"/>
                </a:solidFill>
                <a:latin typeface="Gill Sans MT" panose="020B0502020104020203" pitchFamily="34" charset="0"/>
              </a:rPr>
              <a:t>Piretroide Mod 3A (IRAC) </a:t>
            </a:r>
            <a:r>
              <a:rPr lang="it-IT" b="0" dirty="0" err="1">
                <a:solidFill>
                  <a:schemeClr val="tx1"/>
                </a:solidFill>
                <a:latin typeface="Gill Sans MT" panose="020B0502020104020203" pitchFamily="34" charset="0"/>
              </a:rPr>
              <a:t>actua</a:t>
            </a:r>
            <a:r>
              <a:rPr lang="it-IT" b="0" dirty="0">
                <a:solidFill>
                  <a:schemeClr val="tx1"/>
                </a:solidFill>
                <a:latin typeface="Gill Sans MT" panose="020B0502020104020203" pitchFamily="34" charset="0"/>
              </a:rPr>
              <a:t> por </a:t>
            </a:r>
            <a:r>
              <a:rPr lang="it-IT" dirty="0" err="1">
                <a:solidFill>
                  <a:schemeClr val="tx1"/>
                </a:solidFill>
                <a:latin typeface="Gill Sans MT" panose="020B0502020104020203" pitchFamily="34" charset="0"/>
              </a:rPr>
              <a:t>contacto</a:t>
            </a:r>
            <a:r>
              <a:rPr lang="it-IT" dirty="0">
                <a:solidFill>
                  <a:schemeClr val="tx1"/>
                </a:solidFill>
                <a:latin typeface="Gill Sans MT" panose="020B0502020104020203" pitchFamily="34" charset="0"/>
              </a:rPr>
              <a:t>, ingestión </a:t>
            </a:r>
            <a:r>
              <a:rPr lang="it-IT" b="0" dirty="0">
                <a:solidFill>
                  <a:schemeClr val="tx1"/>
                </a:solidFill>
                <a:latin typeface="Gill Sans MT" panose="020B0502020104020203" pitchFamily="34" charset="0"/>
              </a:rPr>
              <a:t>y tiene efecto </a:t>
            </a:r>
            <a:r>
              <a:rPr lang="it-IT" dirty="0" err="1">
                <a:solidFill>
                  <a:schemeClr val="tx1"/>
                </a:solidFill>
                <a:latin typeface="Gill Sans MT" panose="020B0502020104020203" pitchFamily="34" charset="0"/>
              </a:rPr>
              <a:t>barrera</a:t>
            </a:r>
            <a:r>
              <a:rPr lang="en-US" b="0" dirty="0">
                <a:solidFill>
                  <a:schemeClr val="tx1"/>
                </a:solidFill>
                <a:latin typeface="Gill Sans MT" panose="020B0502020104020203" pitchFamily="34" charset="0"/>
              </a:rPr>
              <a:t>​</a:t>
            </a:r>
          </a:p>
          <a:p>
            <a:pPr algn="just"/>
            <a:endParaRPr lang="it-IT" b="0" dirty="0">
              <a:solidFill>
                <a:schemeClr val="tx1"/>
              </a:solidFill>
              <a:latin typeface="Gill Sans MT" panose="020B0502020104020203" pitchFamily="34" charset="0"/>
            </a:endParaRPr>
          </a:p>
          <a:p>
            <a:pPr marL="1080000" indent="-457200" algn="l" rtl="0" fontAlgn="base">
              <a:lnSpc>
                <a:spcPct val="200000"/>
              </a:lnSpc>
              <a:buFont typeface="Wingdings" panose="05000000000000000000" pitchFamily="2" charset="2"/>
              <a:buChar char="ü"/>
            </a:pPr>
            <a:r>
              <a:rPr lang="it-IT" b="0" dirty="0" err="1">
                <a:solidFill>
                  <a:schemeClr val="tx1"/>
                </a:solidFill>
                <a:latin typeface="Gill Sans MT" panose="020B0502020104020203" pitchFamily="34" charset="0"/>
              </a:rPr>
              <a:t>Fuerte</a:t>
            </a:r>
            <a:r>
              <a:rPr lang="it-IT" b="0" dirty="0">
                <a:solidFill>
                  <a:schemeClr val="tx1"/>
                </a:solidFill>
                <a:latin typeface="Gill Sans MT" panose="020B0502020104020203" pitchFamily="34" charset="0"/>
              </a:rPr>
              <a:t> acción de </a:t>
            </a:r>
            <a:r>
              <a:rPr lang="it-IT" dirty="0">
                <a:solidFill>
                  <a:schemeClr val="tx1"/>
                </a:solidFill>
                <a:latin typeface="Gill Sans MT" panose="020B0502020104020203" pitchFamily="34" charset="0"/>
              </a:rPr>
              <a:t>choque</a:t>
            </a:r>
            <a:r>
              <a:rPr lang="it-IT" b="0" dirty="0">
                <a:solidFill>
                  <a:schemeClr val="tx1"/>
                </a:solidFill>
                <a:latin typeface="Gill Sans MT" panose="020B0502020104020203" pitchFamily="34" charset="0"/>
              </a:rPr>
              <a:t> y repelencia</a:t>
            </a:r>
            <a:r>
              <a:rPr lang="en-US" b="0" dirty="0">
                <a:solidFill>
                  <a:schemeClr val="tx1"/>
                </a:solidFill>
                <a:latin typeface="Gill Sans MT" panose="020B0502020104020203" pitchFamily="34" charset="0"/>
              </a:rPr>
              <a:t>​</a:t>
            </a:r>
          </a:p>
          <a:p>
            <a:pPr marL="1080000" indent="-457200" algn="just" fontAlgn="base">
              <a:lnSpc>
                <a:spcPct val="200000"/>
              </a:lnSpc>
              <a:buFont typeface="Wingdings" panose="05000000000000000000" pitchFamily="2" charset="2"/>
              <a:buChar char="ü"/>
            </a:pPr>
            <a:r>
              <a:rPr lang="it-IT" b="0" dirty="0">
                <a:solidFill>
                  <a:schemeClr val="tx1"/>
                </a:solidFill>
                <a:latin typeface="Gill Sans MT" panose="020B0502020104020203" pitchFamily="34" charset="0"/>
              </a:rPr>
              <a:t>Alta </a:t>
            </a:r>
            <a:r>
              <a:rPr lang="it-IT" dirty="0" err="1">
                <a:solidFill>
                  <a:schemeClr val="tx1"/>
                </a:solidFill>
                <a:latin typeface="Gill Sans MT" panose="020B0502020104020203" pitchFamily="34" charset="0"/>
              </a:rPr>
              <a:t>lipofilia</a:t>
            </a:r>
            <a:r>
              <a:rPr lang="it-IT" b="0" dirty="0">
                <a:solidFill>
                  <a:schemeClr val="tx1"/>
                </a:solidFill>
                <a:latin typeface="Gill Sans MT" panose="020B0502020104020203" pitchFamily="34" charset="0"/>
              </a:rPr>
              <a:t>: facilmente </a:t>
            </a:r>
            <a:r>
              <a:rPr lang="it-IT" b="0" dirty="0" err="1">
                <a:solidFill>
                  <a:schemeClr val="tx1"/>
                </a:solidFill>
                <a:latin typeface="Gill Sans MT" panose="020B0502020104020203" pitchFamily="34" charset="0"/>
              </a:rPr>
              <a:t>retenido</a:t>
            </a:r>
            <a:r>
              <a:rPr lang="it-IT" b="0" dirty="0">
                <a:solidFill>
                  <a:schemeClr val="tx1"/>
                </a:solidFill>
                <a:latin typeface="Gill Sans MT" panose="020B0502020104020203" pitchFamily="34" charset="0"/>
              </a:rPr>
              <a:t> en </a:t>
            </a:r>
            <a:r>
              <a:rPr lang="it-IT" b="0" dirty="0" err="1">
                <a:solidFill>
                  <a:schemeClr val="tx1"/>
                </a:solidFill>
                <a:latin typeface="Gill Sans MT" panose="020B0502020104020203" pitchFamily="34" charset="0"/>
              </a:rPr>
              <a:t>el</a:t>
            </a:r>
            <a:r>
              <a:rPr lang="it-IT" b="0" dirty="0">
                <a:solidFill>
                  <a:schemeClr val="tx1"/>
                </a:solidFill>
                <a:latin typeface="Gill Sans MT" panose="020B0502020104020203" pitchFamily="34" charset="0"/>
              </a:rPr>
              <a:t> </a:t>
            </a:r>
            <a:r>
              <a:rPr lang="it-IT" b="0" dirty="0" err="1">
                <a:solidFill>
                  <a:schemeClr val="tx1"/>
                </a:solidFill>
                <a:latin typeface="Gill Sans MT" panose="020B0502020104020203" pitchFamily="34" charset="0"/>
              </a:rPr>
              <a:t>suelo</a:t>
            </a:r>
            <a:endParaRPr lang="it-IT" b="0" dirty="0">
              <a:solidFill>
                <a:schemeClr val="tx1"/>
              </a:solidFill>
              <a:latin typeface="Gill Sans MT" panose="020B0502020104020203" pitchFamily="34" charset="0"/>
            </a:endParaRPr>
          </a:p>
          <a:p>
            <a:pPr marL="1080000" indent="-457200" algn="just" fontAlgn="base">
              <a:lnSpc>
                <a:spcPct val="200000"/>
              </a:lnSpc>
              <a:buFont typeface="Wingdings" panose="05000000000000000000" pitchFamily="2" charset="2"/>
              <a:buChar char="ü"/>
            </a:pPr>
            <a:r>
              <a:rPr lang="it-IT" b="0" dirty="0">
                <a:solidFill>
                  <a:schemeClr val="tx1"/>
                </a:solidFill>
                <a:latin typeface="Gill Sans MT" panose="020B0502020104020203" pitchFamily="34" charset="0"/>
              </a:rPr>
              <a:t>Baja </a:t>
            </a:r>
            <a:r>
              <a:rPr lang="it-IT" b="0" dirty="0" err="1">
                <a:solidFill>
                  <a:schemeClr val="tx1"/>
                </a:solidFill>
                <a:latin typeface="Gill Sans MT" panose="020B0502020104020203" pitchFamily="34" charset="0"/>
              </a:rPr>
              <a:t>solubilidad</a:t>
            </a:r>
            <a:r>
              <a:rPr lang="it-IT" b="0" dirty="0">
                <a:solidFill>
                  <a:schemeClr val="tx1"/>
                </a:solidFill>
                <a:latin typeface="Gill Sans MT" panose="020B0502020104020203" pitchFamily="34" charset="0"/>
              </a:rPr>
              <a:t> en </a:t>
            </a:r>
            <a:r>
              <a:rPr lang="it-IT" b="0" dirty="0" err="1">
                <a:solidFill>
                  <a:schemeClr val="tx1"/>
                </a:solidFill>
                <a:latin typeface="Gill Sans MT" panose="020B0502020104020203" pitchFamily="34" charset="0"/>
              </a:rPr>
              <a:t>agua</a:t>
            </a:r>
            <a:r>
              <a:rPr lang="it-IT" b="0" dirty="0">
                <a:solidFill>
                  <a:schemeClr val="tx1"/>
                </a:solidFill>
                <a:latin typeface="Gill Sans MT" panose="020B0502020104020203" pitchFamily="34" charset="0"/>
              </a:rPr>
              <a:t>: </a:t>
            </a:r>
            <a:r>
              <a:rPr lang="it-IT" b="0" dirty="0" err="1">
                <a:solidFill>
                  <a:schemeClr val="tx1"/>
                </a:solidFill>
                <a:latin typeface="Gill Sans MT" panose="020B0502020104020203" pitchFamily="34" charset="0"/>
              </a:rPr>
              <a:t>permanece</a:t>
            </a:r>
            <a:r>
              <a:rPr lang="it-IT" b="0" dirty="0">
                <a:solidFill>
                  <a:schemeClr val="tx1"/>
                </a:solidFill>
                <a:latin typeface="Gill Sans MT" panose="020B0502020104020203" pitchFamily="34" charset="0"/>
              </a:rPr>
              <a:t> </a:t>
            </a:r>
            <a:r>
              <a:rPr lang="it-IT" b="0" dirty="0" err="1">
                <a:solidFill>
                  <a:schemeClr val="tx1"/>
                </a:solidFill>
                <a:latin typeface="Gill Sans MT" panose="020B0502020104020203" pitchFamily="34" charset="0"/>
              </a:rPr>
              <a:t>i</a:t>
            </a:r>
            <a:r>
              <a:rPr lang="it-IT" dirty="0" err="1">
                <a:solidFill>
                  <a:schemeClr val="tx1"/>
                </a:solidFill>
                <a:latin typeface="Gill Sans MT" panose="020B0502020104020203" pitchFamily="34" charset="0"/>
              </a:rPr>
              <a:t>nmóvil</a:t>
            </a:r>
            <a:r>
              <a:rPr lang="it-IT" dirty="0">
                <a:solidFill>
                  <a:schemeClr val="tx1"/>
                </a:solidFill>
                <a:latin typeface="Gill Sans MT" panose="020B0502020104020203" pitchFamily="34" charset="0"/>
              </a:rPr>
              <a:t> en </a:t>
            </a:r>
            <a:r>
              <a:rPr lang="it-IT" dirty="0" err="1">
                <a:solidFill>
                  <a:schemeClr val="tx1"/>
                </a:solidFill>
                <a:latin typeface="Gill Sans MT" panose="020B0502020104020203" pitchFamily="34" charset="0"/>
              </a:rPr>
              <a:t>el</a:t>
            </a:r>
            <a:r>
              <a:rPr lang="it-IT" dirty="0">
                <a:solidFill>
                  <a:schemeClr val="tx1"/>
                </a:solidFill>
                <a:latin typeface="Gill Sans MT" panose="020B0502020104020203" pitchFamily="34" charset="0"/>
              </a:rPr>
              <a:t> </a:t>
            </a:r>
            <a:r>
              <a:rPr lang="it-IT" dirty="0" err="1">
                <a:solidFill>
                  <a:schemeClr val="tx1"/>
                </a:solidFill>
                <a:latin typeface="Gill Sans MT" panose="020B0502020104020203" pitchFamily="34" charset="0"/>
              </a:rPr>
              <a:t>suelo</a:t>
            </a:r>
            <a:r>
              <a:rPr lang="it-IT" dirty="0">
                <a:solidFill>
                  <a:schemeClr val="tx1"/>
                </a:solidFill>
                <a:latin typeface="Gill Sans MT" panose="020B0502020104020203" pitchFamily="34" charset="0"/>
              </a:rPr>
              <a:t>: </a:t>
            </a:r>
            <a:r>
              <a:rPr lang="it-IT" b="0" dirty="0" err="1">
                <a:solidFill>
                  <a:schemeClr val="tx1"/>
                </a:solidFill>
                <a:latin typeface="Gill Sans MT" panose="020B0502020104020203" pitchFamily="34" charset="0"/>
              </a:rPr>
              <a:t>riesgo</a:t>
            </a:r>
            <a:r>
              <a:rPr lang="it-IT" b="0" dirty="0">
                <a:solidFill>
                  <a:schemeClr val="tx1"/>
                </a:solidFill>
                <a:latin typeface="Gill Sans MT" panose="020B0502020104020203" pitchFamily="34" charset="0"/>
              </a:rPr>
              <a:t> </a:t>
            </a:r>
            <a:r>
              <a:rPr lang="it-IT" b="0" dirty="0" err="1">
                <a:solidFill>
                  <a:schemeClr val="tx1"/>
                </a:solidFill>
                <a:latin typeface="Gill Sans MT" panose="020B0502020104020203" pitchFamily="34" charset="0"/>
              </a:rPr>
              <a:t>bajo</a:t>
            </a:r>
            <a:r>
              <a:rPr lang="it-IT" b="0" dirty="0">
                <a:solidFill>
                  <a:schemeClr val="tx1"/>
                </a:solidFill>
                <a:latin typeface="Gill Sans MT" panose="020B0502020104020203" pitchFamily="34" charset="0"/>
              </a:rPr>
              <a:t> de contaminar </a:t>
            </a:r>
            <a:r>
              <a:rPr lang="it-IT" b="0" dirty="0" err="1">
                <a:solidFill>
                  <a:schemeClr val="tx1"/>
                </a:solidFill>
                <a:latin typeface="Gill Sans MT" panose="020B0502020104020203" pitchFamily="34" charset="0"/>
              </a:rPr>
              <a:t>acuíferos</a:t>
            </a:r>
            <a:r>
              <a:rPr lang="it-IT" b="0" dirty="0">
                <a:solidFill>
                  <a:schemeClr val="tx1"/>
                </a:solidFill>
                <a:latin typeface="Gill Sans MT" panose="020B0502020104020203" pitchFamily="34" charset="0"/>
              </a:rPr>
              <a:t>.</a:t>
            </a:r>
            <a:endParaRPr lang="en-US" b="0" dirty="0">
              <a:solidFill>
                <a:schemeClr val="tx1"/>
              </a:solidFill>
              <a:latin typeface="Gill Sans MT" panose="020B0502020104020203" pitchFamily="34" charset="0"/>
            </a:endParaRPr>
          </a:p>
          <a:p>
            <a:pPr marL="1080000" indent="-457200" algn="just" fontAlgn="base">
              <a:lnSpc>
                <a:spcPct val="200000"/>
              </a:lnSpc>
              <a:buFont typeface="Wingdings" panose="05000000000000000000" pitchFamily="2" charset="2"/>
              <a:buChar char="ü"/>
            </a:pPr>
            <a:r>
              <a:rPr lang="en-US" dirty="0">
                <a:solidFill>
                  <a:schemeClr val="tx1"/>
                </a:solidFill>
                <a:latin typeface="Gill Sans MT" panose="020B0502020104020203" pitchFamily="34" charset="0"/>
              </a:rPr>
              <a:t>No es </a:t>
            </a:r>
            <a:r>
              <a:rPr lang="en-US" dirty="0" err="1">
                <a:solidFill>
                  <a:schemeClr val="tx1"/>
                </a:solidFill>
                <a:latin typeface="Gill Sans MT" panose="020B0502020104020203" pitchFamily="34" charset="0"/>
              </a:rPr>
              <a:t>volátil</a:t>
            </a:r>
            <a:r>
              <a:rPr lang="en-US" dirty="0">
                <a:solidFill>
                  <a:schemeClr val="tx1"/>
                </a:solidFill>
                <a:latin typeface="Gill Sans MT" panose="020B0502020104020203" pitchFamily="34" charset="0"/>
              </a:rPr>
              <a:t> (</a:t>
            </a:r>
            <a:r>
              <a:rPr lang="en-US" b="0" dirty="0" err="1">
                <a:solidFill>
                  <a:schemeClr val="tx1"/>
                </a:solidFill>
                <a:latin typeface="Gill Sans MT" panose="020B0502020104020203" pitchFamily="34" charset="0"/>
              </a:rPr>
              <a:t>otros</a:t>
            </a:r>
            <a:r>
              <a:rPr lang="en-US" b="0" dirty="0">
                <a:solidFill>
                  <a:schemeClr val="tx1"/>
                </a:solidFill>
                <a:latin typeface="Gill Sans MT" panose="020B0502020104020203" pitchFamily="34" charset="0"/>
              </a:rPr>
              <a:t> </a:t>
            </a:r>
            <a:r>
              <a:rPr lang="en-US" b="0" dirty="0" err="1">
                <a:solidFill>
                  <a:schemeClr val="tx1"/>
                </a:solidFill>
                <a:latin typeface="Gill Sans MT" panose="020B0502020104020203" pitchFamily="34" charset="0"/>
              </a:rPr>
              <a:t>piretroides</a:t>
            </a:r>
            <a:r>
              <a:rPr lang="en-US" b="0" dirty="0">
                <a:solidFill>
                  <a:schemeClr val="tx1"/>
                </a:solidFill>
                <a:latin typeface="Gill Sans MT" panose="020B0502020104020203" pitchFamily="34" charset="0"/>
              </a:rPr>
              <a:t> </a:t>
            </a:r>
            <a:r>
              <a:rPr lang="en-US" b="0" dirty="0" err="1">
                <a:solidFill>
                  <a:schemeClr val="tx1"/>
                </a:solidFill>
                <a:latin typeface="Gill Sans MT" panose="020B0502020104020203" pitchFamily="34" charset="0"/>
              </a:rPr>
              <a:t>si</a:t>
            </a:r>
            <a:r>
              <a:rPr lang="en-US" b="0" dirty="0">
                <a:solidFill>
                  <a:schemeClr val="tx1"/>
                </a:solidFill>
                <a:latin typeface="Gill Sans MT" panose="020B0502020104020203" pitchFamily="34" charset="0"/>
              </a:rPr>
              <a:t> lo son </a:t>
            </a:r>
            <a:r>
              <a:rPr lang="en-US" b="0" dirty="0" err="1">
                <a:solidFill>
                  <a:schemeClr val="tx1"/>
                </a:solidFill>
                <a:latin typeface="Gill Sans MT" panose="020B0502020104020203" pitchFamily="34" charset="0"/>
              </a:rPr>
              <a:t>Teflutrin</a:t>
            </a:r>
            <a:r>
              <a:rPr lang="en-US" b="0" dirty="0">
                <a:solidFill>
                  <a:schemeClr val="tx1"/>
                </a:solidFill>
                <a:latin typeface="Gill Sans MT" panose="020B0502020104020203" pitchFamily="34" charset="0"/>
              </a:rPr>
              <a:t>) </a:t>
            </a:r>
            <a:r>
              <a:rPr lang="en-US" b="0" dirty="0" err="1">
                <a:solidFill>
                  <a:schemeClr val="tx1"/>
                </a:solidFill>
                <a:latin typeface="Gill Sans MT" panose="020B0502020104020203" pitchFamily="34" charset="0"/>
              </a:rPr>
              <a:t>por</a:t>
            </a:r>
            <a:r>
              <a:rPr lang="en-US" b="0" dirty="0">
                <a:solidFill>
                  <a:schemeClr val="tx1"/>
                </a:solidFill>
                <a:latin typeface="Gill Sans MT" panose="020B0502020104020203" pitchFamily="34" charset="0"/>
              </a:rPr>
              <a:t> lo que </a:t>
            </a:r>
            <a:r>
              <a:rPr lang="en-US" b="0" dirty="0" err="1">
                <a:solidFill>
                  <a:schemeClr val="tx1"/>
                </a:solidFill>
                <a:latin typeface="Gill Sans MT" panose="020B0502020104020203" pitchFamily="34" charset="0"/>
              </a:rPr>
              <a:t>tiene</a:t>
            </a:r>
            <a:r>
              <a:rPr lang="en-US" b="0" dirty="0">
                <a:solidFill>
                  <a:schemeClr val="tx1"/>
                </a:solidFill>
                <a:latin typeface="Gill Sans MT" panose="020B0502020104020203" pitchFamily="34" charset="0"/>
              </a:rPr>
              <a:t> una mayor </a:t>
            </a:r>
            <a:r>
              <a:rPr lang="es-US" b="0" dirty="0">
                <a:solidFill>
                  <a:schemeClr val="tx1"/>
                </a:solidFill>
                <a:latin typeface="Gill Sans MT" panose="020B0502020104020203" pitchFamily="34" charset="0"/>
              </a:rPr>
              <a:t>afinidad</a:t>
            </a:r>
            <a:r>
              <a:rPr lang="en-US" b="0" dirty="0">
                <a:solidFill>
                  <a:schemeClr val="tx1"/>
                </a:solidFill>
                <a:latin typeface="Gill Sans MT" panose="020B0502020104020203" pitchFamily="34" charset="0"/>
              </a:rPr>
              <a:t> </a:t>
            </a:r>
            <a:r>
              <a:rPr lang="es-ES" b="0" dirty="0">
                <a:solidFill>
                  <a:schemeClr val="tx1"/>
                </a:solidFill>
                <a:latin typeface="Gill Sans MT" panose="020B0502020104020203" pitchFamily="34" charset="0"/>
              </a:rPr>
              <a:t>por</a:t>
            </a:r>
            <a:r>
              <a:rPr lang="en-US" b="0" dirty="0">
                <a:solidFill>
                  <a:schemeClr val="tx1"/>
                </a:solidFill>
                <a:latin typeface="Gill Sans MT" panose="020B0502020104020203" pitchFamily="34" charset="0"/>
              </a:rPr>
              <a:t> las particulars del </a:t>
            </a:r>
            <a:r>
              <a:rPr lang="en-US" b="0" dirty="0" err="1">
                <a:solidFill>
                  <a:schemeClr val="tx1"/>
                </a:solidFill>
                <a:latin typeface="Gill Sans MT" panose="020B0502020104020203" pitchFamily="34" charset="0"/>
              </a:rPr>
              <a:t>suelo</a:t>
            </a:r>
            <a:r>
              <a:rPr lang="en-US" b="0" dirty="0">
                <a:solidFill>
                  <a:schemeClr val="tx1"/>
                </a:solidFill>
                <a:latin typeface="Gill Sans MT" panose="020B0502020104020203" pitchFamily="34" charset="0"/>
              </a:rPr>
              <a:t> (</a:t>
            </a:r>
            <a:r>
              <a:rPr lang="en-US" b="0" dirty="0" err="1">
                <a:solidFill>
                  <a:schemeClr val="tx1"/>
                </a:solidFill>
                <a:latin typeface="Gill Sans MT" panose="020B0502020104020203" pitchFamily="34" charset="0"/>
              </a:rPr>
              <a:t>Persistencia</a:t>
            </a:r>
            <a:r>
              <a:rPr lang="en-US" b="0" dirty="0">
                <a:solidFill>
                  <a:schemeClr val="tx1"/>
                </a:solidFill>
                <a:latin typeface="Gill Sans MT" panose="020B0502020104020203" pitchFamily="34" charset="0"/>
              </a:rPr>
              <a:t>)​</a:t>
            </a:r>
          </a:p>
          <a:p>
            <a:pPr marL="1080000" indent="-457200" algn="l" rtl="0" fontAlgn="base">
              <a:lnSpc>
                <a:spcPct val="114000"/>
              </a:lnSpc>
            </a:pPr>
            <a:endParaRPr lang="en-US" sz="4000" b="0" dirty="0">
              <a:solidFill>
                <a:schemeClr val="tx1"/>
              </a:solidFill>
              <a:latin typeface="Gill Sans MT" panose="020B0502020104020203" pitchFamily="34" charset="0"/>
            </a:endParaRPr>
          </a:p>
        </p:txBody>
      </p:sp>
      <p:sp>
        <p:nvSpPr>
          <p:cNvPr id="5" name="CuadroTexto 4">
            <a:extLst>
              <a:ext uri="{FF2B5EF4-FFF2-40B4-BE49-F238E27FC236}">
                <a16:creationId xmlns:a16="http://schemas.microsoft.com/office/drawing/2014/main" id="{D1B82A43-D33C-C8AA-CEC7-FD36571EA456}"/>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6" name="Imagen 5">
            <a:extLst>
              <a:ext uri="{FF2B5EF4-FFF2-40B4-BE49-F238E27FC236}">
                <a16:creationId xmlns:a16="http://schemas.microsoft.com/office/drawing/2014/main" id="{C0EFEF93-737A-E04C-CC64-C7FFFBD6408B}"/>
              </a:ext>
            </a:extLst>
          </p:cNvPr>
          <p:cNvPicPr>
            <a:picLocks noChangeAspect="1"/>
          </p:cNvPicPr>
          <p:nvPr/>
        </p:nvPicPr>
        <p:blipFill>
          <a:blip r:embed="rId4"/>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18436880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a:extLst>
              <a:ext uri="{FF2B5EF4-FFF2-40B4-BE49-F238E27FC236}">
                <a16:creationId xmlns:a16="http://schemas.microsoft.com/office/drawing/2014/main" id="{15D035F4-C8D7-4C12-BEBC-1CA3BCF9C2A2}"/>
              </a:ext>
            </a:extLst>
          </p:cNvPr>
          <p:cNvSpPr txBox="1"/>
          <p:nvPr/>
        </p:nvSpPr>
        <p:spPr>
          <a:xfrm>
            <a:off x="2383151" y="2495306"/>
            <a:ext cx="20115342" cy="9363139"/>
          </a:xfrm>
          <a:prstGeom prst="rect">
            <a:avLst/>
          </a:prstGeom>
          <a:ln w="12700">
            <a:miter lim="400000"/>
          </a:ln>
          <a:extLst>
            <a:ext uri="{C572A759-6A51-4108-AA02-DFA0A04FC94B}">
              <ma14:wrappingTextBoxFlag xmlns="" xmlns:ma14="http://schemas.microsoft.com/office/mac/drawingml/2011/main" val="1"/>
            </a:ext>
          </a:extLst>
        </p:spPr>
        <p:txBody>
          <a:bodyPr wrap="square" lIns="64293" tIns="64293" rIns="64293" bIns="64293">
            <a:spAutoFit/>
          </a:bodyPr>
          <a:lstStyle/>
          <a:p>
            <a:pPr algn="just"/>
            <a:r>
              <a:rPr lang="es-ES" sz="4400" b="0" u="sng" dirty="0">
                <a:solidFill>
                  <a:schemeClr val="tx1"/>
                </a:solidFill>
                <a:latin typeface="Gill Sans MT" panose="020B0502020104020203" pitchFamily="34" charset="0"/>
              </a:rPr>
              <a:t>Implantación más rápida y homogénea del cultivo:</a:t>
            </a:r>
          </a:p>
          <a:p>
            <a:pPr algn="just"/>
            <a:endParaRPr lang="es-ES" sz="4400" b="0" u="sng" dirty="0">
              <a:solidFill>
                <a:schemeClr val="tx1"/>
              </a:solidFill>
              <a:latin typeface="Gill Sans MT" panose="020B0502020104020203" pitchFamily="34" charset="0"/>
            </a:endParaRPr>
          </a:p>
          <a:p>
            <a:pPr algn="just"/>
            <a:r>
              <a:rPr lang="es-ES" sz="3600" dirty="0">
                <a:solidFill>
                  <a:schemeClr val="tx1"/>
                </a:solidFill>
                <a:latin typeface="Gill Sans MT" panose="020B0502020104020203" pitchFamily="34" charset="0"/>
              </a:rPr>
              <a:t>Aumenta el N.º de plantas nacidas/Ha.            Implantación más rápida y homogénea</a:t>
            </a:r>
          </a:p>
          <a:p>
            <a:pPr lvl="7" indent="0" algn="just"/>
            <a:r>
              <a:rPr lang="es-ES" sz="3600" b="0" dirty="0">
                <a:solidFill>
                  <a:schemeClr val="tx1"/>
                </a:solidFill>
                <a:latin typeface="Gill Sans MT" panose="020B0502020104020203" pitchFamily="34" charset="0"/>
              </a:rPr>
              <a:t>Mayor desarrollo radicular que conlleva a una mayor nascencia, más rápida y homogénea. </a:t>
            </a:r>
          </a:p>
          <a:p>
            <a:pPr marL="457200" lvl="7" indent="-457200" algn="just">
              <a:buFont typeface="Arial" panose="020B0604020202020204" pitchFamily="34" charset="0"/>
              <a:buChar char="•"/>
            </a:pPr>
            <a:endParaRPr lang="es-ES" sz="3600" b="0" dirty="0">
              <a:solidFill>
                <a:schemeClr val="tx1"/>
              </a:solidFill>
              <a:latin typeface="Gill Sans MT" panose="020B0502020104020203" pitchFamily="34" charset="0"/>
            </a:endParaRPr>
          </a:p>
          <a:p>
            <a:pPr lvl="8" indent="0" algn="just"/>
            <a:r>
              <a:rPr lang="es-ES" sz="3600" dirty="0">
                <a:solidFill>
                  <a:schemeClr val="tx1"/>
                </a:solidFill>
                <a:latin typeface="Gill Sans MT" panose="020B0502020104020203" pitchFamily="34" charset="0"/>
              </a:rPr>
              <a:t>Menor </a:t>
            </a:r>
            <a:r>
              <a:rPr lang="es-ES" sz="3600" dirty="0" err="1">
                <a:solidFill>
                  <a:schemeClr val="tx1"/>
                </a:solidFill>
                <a:latin typeface="Gill Sans MT" panose="020B0502020104020203" pitchFamily="34" charset="0"/>
              </a:rPr>
              <a:t>Nº</a:t>
            </a:r>
            <a:r>
              <a:rPr lang="es-ES" sz="3600" dirty="0">
                <a:solidFill>
                  <a:schemeClr val="tx1"/>
                </a:solidFill>
                <a:latin typeface="Gill Sans MT" panose="020B0502020104020203" pitchFamily="34" charset="0"/>
              </a:rPr>
              <a:t> Plantas atacadas, mayor </a:t>
            </a:r>
            <a:r>
              <a:rPr lang="es-ES" sz="3600" dirty="0" err="1">
                <a:solidFill>
                  <a:schemeClr val="tx1"/>
                </a:solidFill>
                <a:latin typeface="Gill Sans MT" panose="020B0502020104020203" pitchFamily="34" charset="0"/>
              </a:rPr>
              <a:t>Nº</a:t>
            </a:r>
            <a:r>
              <a:rPr lang="es-ES" sz="3600" dirty="0">
                <a:solidFill>
                  <a:schemeClr val="tx1"/>
                </a:solidFill>
                <a:latin typeface="Gill Sans MT" panose="020B0502020104020203" pitchFamily="34" charset="0"/>
              </a:rPr>
              <a:t> de plantas que llegan al final de cultivo</a:t>
            </a:r>
            <a:endParaRPr lang="es-ES" sz="3600" b="0" dirty="0">
              <a:solidFill>
                <a:schemeClr val="tx1"/>
              </a:solidFill>
              <a:latin typeface="Gill Sans MT" panose="020B0502020104020203" pitchFamily="34" charset="0"/>
            </a:endParaRPr>
          </a:p>
          <a:p>
            <a:pPr lvl="8" indent="0" algn="just"/>
            <a:r>
              <a:rPr lang="es-ES" sz="3600" b="0" dirty="0">
                <a:solidFill>
                  <a:schemeClr val="tx1"/>
                </a:solidFill>
                <a:latin typeface="Gill Sans MT" panose="020B0502020104020203" pitchFamily="34" charset="0"/>
              </a:rPr>
              <a:t>							</a:t>
            </a:r>
          </a:p>
          <a:p>
            <a:pPr marL="457200" lvl="7" indent="-457200" algn="just">
              <a:buFont typeface="Arial" panose="020B0604020202020204" pitchFamily="34" charset="0"/>
              <a:buChar char="•"/>
            </a:pPr>
            <a:r>
              <a:rPr lang="es-ES" sz="3600" b="0" dirty="0">
                <a:solidFill>
                  <a:schemeClr val="tx1"/>
                </a:solidFill>
                <a:latin typeface="Gill Sans MT" panose="020B0502020104020203" pitchFamily="34" charset="0"/>
              </a:rPr>
              <a:t>Mayor desarrollo vegetativo pasan menor tiempo en el periodo de susceptibilidad de ataque por las plagas de suelo. </a:t>
            </a:r>
          </a:p>
          <a:p>
            <a:pPr lvl="7" indent="0" algn="just"/>
            <a:r>
              <a:rPr lang="es-ES" sz="3600" b="0" dirty="0">
                <a:solidFill>
                  <a:schemeClr val="tx1"/>
                </a:solidFill>
                <a:latin typeface="Gill Sans MT" panose="020B0502020104020203" pitchFamily="34" charset="0"/>
              </a:rPr>
              <a:t>					</a:t>
            </a:r>
          </a:p>
          <a:p>
            <a:pPr algn="just"/>
            <a:r>
              <a:rPr lang="es-ES" sz="4400" b="0" dirty="0">
                <a:solidFill>
                  <a:schemeClr val="tx1"/>
                </a:solidFill>
                <a:latin typeface="Gill Sans MT" panose="020B0502020104020203" pitchFamily="34" charset="0"/>
              </a:rPr>
              <a:t>V</a:t>
            </a:r>
            <a:r>
              <a:rPr lang="es-ES" sz="4400" b="0" u="sng" dirty="0">
                <a:solidFill>
                  <a:schemeClr val="tx1"/>
                </a:solidFill>
                <a:latin typeface="Gill Sans MT" panose="020B0502020104020203" pitchFamily="34" charset="0"/>
              </a:rPr>
              <a:t>igor</a:t>
            </a:r>
          </a:p>
          <a:p>
            <a:pPr algn="just"/>
            <a:endParaRPr lang="es-ES" sz="3600" b="0" u="sng" dirty="0">
              <a:solidFill>
                <a:schemeClr val="tx1"/>
              </a:solidFill>
              <a:latin typeface="Gill Sans MT" panose="020B0502020104020203" pitchFamily="34" charset="0"/>
            </a:endParaRPr>
          </a:p>
          <a:p>
            <a:pPr algn="just"/>
            <a:r>
              <a:rPr lang="es-ES" sz="3600" b="0" dirty="0">
                <a:solidFill>
                  <a:schemeClr val="tx1"/>
                </a:solidFill>
                <a:latin typeface="Gill Sans MT" panose="020B0502020104020203" pitchFamily="34" charset="0"/>
              </a:rPr>
              <a:t>Mayor vigor que beneficiará el </a:t>
            </a:r>
            <a:r>
              <a:rPr lang="es-ES" sz="3600" dirty="0">
                <a:solidFill>
                  <a:schemeClr val="tx1"/>
                </a:solidFill>
                <a:latin typeface="Gill Sans MT" panose="020B0502020104020203" pitchFamily="34" charset="0"/>
              </a:rPr>
              <a:t>engrosamiento del tallo </a:t>
            </a:r>
            <a:r>
              <a:rPr lang="es-ES" sz="3600" b="0" dirty="0">
                <a:solidFill>
                  <a:schemeClr val="tx1"/>
                </a:solidFill>
                <a:latin typeface="Gill Sans MT" panose="020B0502020104020203" pitchFamily="34" charset="0"/>
              </a:rPr>
              <a:t>y una </a:t>
            </a:r>
            <a:r>
              <a:rPr lang="es-ES" sz="3600" dirty="0">
                <a:solidFill>
                  <a:schemeClr val="tx1"/>
                </a:solidFill>
                <a:latin typeface="Gill Sans MT" panose="020B0502020104020203" pitchFamily="34" charset="0"/>
              </a:rPr>
              <a:t>mayor longitud y desarrollo de la masa foliar</a:t>
            </a:r>
            <a:r>
              <a:rPr lang="es-ES" sz="3600" b="0" dirty="0">
                <a:solidFill>
                  <a:schemeClr val="tx1"/>
                </a:solidFill>
                <a:latin typeface="Gill Sans MT" panose="020B0502020104020203" pitchFamily="34" charset="0"/>
              </a:rPr>
              <a:t>, que permitirá una mayor actividad fotosintética traducida en un </a:t>
            </a:r>
            <a:r>
              <a:rPr lang="es-ES" sz="3600" dirty="0">
                <a:solidFill>
                  <a:srgbClr val="FF0000"/>
                </a:solidFill>
                <a:latin typeface="Gill Sans MT" panose="020B0502020104020203" pitchFamily="34" charset="0"/>
              </a:rPr>
              <a:t>aumento de la producción.</a:t>
            </a:r>
          </a:p>
          <a:p>
            <a:pPr algn="just"/>
            <a:endParaRPr lang="es-ES" sz="3600" b="0" dirty="0">
              <a:solidFill>
                <a:schemeClr val="tx1"/>
              </a:solidFill>
              <a:latin typeface="Gill Sans MT" panose="020B0502020104020203" pitchFamily="34" charset="0"/>
            </a:endParaRPr>
          </a:p>
        </p:txBody>
      </p:sp>
      <p:sp>
        <p:nvSpPr>
          <p:cNvPr id="2" name="Título">
            <a:extLst>
              <a:ext uri="{FF2B5EF4-FFF2-40B4-BE49-F238E27FC236}">
                <a16:creationId xmlns:a16="http://schemas.microsoft.com/office/drawing/2014/main" id="{29F8B107-7AE7-D86F-D70C-8FF86A5D39FB}"/>
              </a:ext>
            </a:extLst>
          </p:cNvPr>
          <p:cNvSpPr txBox="1">
            <a:spLocks/>
          </p:cNvSpPr>
          <p:nvPr/>
        </p:nvSpPr>
        <p:spPr>
          <a:xfrm>
            <a:off x="2721785" y="687775"/>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     La nutrición: efecto starter ÚNICO</a:t>
            </a:r>
          </a:p>
        </p:txBody>
      </p:sp>
      <p:cxnSp>
        <p:nvCxnSpPr>
          <p:cNvPr id="5" name="Conector recto de flecha 4">
            <a:extLst>
              <a:ext uri="{FF2B5EF4-FFF2-40B4-BE49-F238E27FC236}">
                <a16:creationId xmlns:a16="http://schemas.microsoft.com/office/drawing/2014/main" id="{3A73B45D-4A6D-3DDB-EC41-7F1F598B0392}"/>
              </a:ext>
            </a:extLst>
          </p:cNvPr>
          <p:cNvCxnSpPr/>
          <p:nvPr/>
        </p:nvCxnSpPr>
        <p:spPr>
          <a:xfrm>
            <a:off x="11010581" y="4173207"/>
            <a:ext cx="969264" cy="0"/>
          </a:xfrm>
          <a:prstGeom prst="straightConnector1">
            <a:avLst/>
          </a:prstGeom>
          <a:ln w="762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CuadroTexto 2">
            <a:extLst>
              <a:ext uri="{FF2B5EF4-FFF2-40B4-BE49-F238E27FC236}">
                <a16:creationId xmlns:a16="http://schemas.microsoft.com/office/drawing/2014/main" id="{10586B94-7FD1-4073-3B12-487D6D6A16B5}"/>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Imagen 3">
            <a:extLst>
              <a:ext uri="{FF2B5EF4-FFF2-40B4-BE49-F238E27FC236}">
                <a16:creationId xmlns:a16="http://schemas.microsoft.com/office/drawing/2014/main" id="{537D4BCF-7C7C-64F0-ADE7-4DBB31888B6E}"/>
              </a:ext>
            </a:extLst>
          </p:cNvPr>
          <p:cNvPicPr>
            <a:picLocks noChangeAspect="1"/>
          </p:cNvPicPr>
          <p:nvPr/>
        </p:nvPicPr>
        <p:blipFill>
          <a:blip r:embed="rId2"/>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3359430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7D25FE-2EF3-12A7-6755-50E8B2C45D1D}"/>
              </a:ext>
            </a:extLst>
          </p:cNvPr>
          <p:cNvPicPr>
            <a:picLocks noChangeAspect="1"/>
          </p:cNvPicPr>
          <p:nvPr/>
        </p:nvPicPr>
        <p:blipFill>
          <a:blip r:embed="rId2"/>
          <a:stretch>
            <a:fillRect/>
          </a:stretch>
        </p:blipFill>
        <p:spPr>
          <a:xfrm>
            <a:off x="3572145" y="783449"/>
            <a:ext cx="16933923" cy="11469277"/>
          </a:xfrm>
          <a:prstGeom prst="rect">
            <a:avLst/>
          </a:prstGeom>
        </p:spPr>
      </p:pic>
      <p:sp>
        <p:nvSpPr>
          <p:cNvPr id="7" name="CuadroTexto 6">
            <a:extLst>
              <a:ext uri="{FF2B5EF4-FFF2-40B4-BE49-F238E27FC236}">
                <a16:creationId xmlns:a16="http://schemas.microsoft.com/office/drawing/2014/main" id="{47241C88-944F-6D8C-AAC5-8EFD1E8C49A1}"/>
              </a:ext>
            </a:extLst>
          </p:cNvPr>
          <p:cNvSpPr txBox="1"/>
          <p:nvPr/>
        </p:nvSpPr>
        <p:spPr>
          <a:xfrm>
            <a:off x="559837" y="429208"/>
            <a:ext cx="2780522" cy="158620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2" name="Imagen 1">
            <a:extLst>
              <a:ext uri="{FF2B5EF4-FFF2-40B4-BE49-F238E27FC236}">
                <a16:creationId xmlns:a16="http://schemas.microsoft.com/office/drawing/2014/main" id="{FCB4F3C6-FC3A-46A9-82DD-D2BFE36C4F1B}"/>
              </a:ext>
            </a:extLst>
          </p:cNvPr>
          <p:cNvPicPr>
            <a:picLocks noChangeAspect="1"/>
          </p:cNvPicPr>
          <p:nvPr/>
        </p:nvPicPr>
        <p:blipFill>
          <a:blip r:embed="rId3"/>
          <a:stretch>
            <a:fillRect/>
          </a:stretch>
        </p:blipFill>
        <p:spPr>
          <a:xfrm>
            <a:off x="328051" y="298580"/>
            <a:ext cx="2478981" cy="1512907"/>
          </a:xfrm>
          <a:prstGeom prst="rect">
            <a:avLst/>
          </a:prstGeom>
        </p:spPr>
      </p:pic>
      <p:pic>
        <p:nvPicPr>
          <p:cNvPr id="3" name="Imagen 2">
            <a:extLst>
              <a:ext uri="{FF2B5EF4-FFF2-40B4-BE49-F238E27FC236}">
                <a16:creationId xmlns:a16="http://schemas.microsoft.com/office/drawing/2014/main" id="{22EEBE37-042E-A9A4-594E-969CF18ADEF4}"/>
              </a:ext>
            </a:extLst>
          </p:cNvPr>
          <p:cNvPicPr>
            <a:picLocks noChangeAspect="1"/>
          </p:cNvPicPr>
          <p:nvPr/>
        </p:nvPicPr>
        <p:blipFill>
          <a:blip r:embed="rId4"/>
          <a:stretch>
            <a:fillRect/>
          </a:stretch>
        </p:blipFill>
        <p:spPr>
          <a:xfrm>
            <a:off x="20540240" y="-550828"/>
            <a:ext cx="4123331" cy="2940439"/>
          </a:xfrm>
          <a:prstGeom prst="rect">
            <a:avLst/>
          </a:prstGeom>
        </p:spPr>
      </p:pic>
    </p:spTree>
    <p:extLst>
      <p:ext uri="{BB962C8B-B14F-4D97-AF65-F5344CB8AC3E}">
        <p14:creationId xmlns:p14="http://schemas.microsoft.com/office/powerpoint/2010/main" val="36142043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íz - Con y sin Trika Lambda 2 ‐ Hecho con Clipchamp 2">
            <a:hlinkClick r:id="" action="ppaction://media"/>
            <a:extLst>
              <a:ext uri="{FF2B5EF4-FFF2-40B4-BE49-F238E27FC236}">
                <a16:creationId xmlns:a16="http://schemas.microsoft.com/office/drawing/2014/main" id="{1865B9CA-FCAB-55CD-F123-488EA6ABC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p:spPr>
      </p:pic>
    </p:spTree>
    <p:extLst>
      <p:ext uri="{BB962C8B-B14F-4D97-AF65-F5344CB8AC3E}">
        <p14:creationId xmlns:p14="http://schemas.microsoft.com/office/powerpoint/2010/main" val="36595076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B715C6031B2D842B066C0D0E772D13D" ma:contentTypeVersion="15" ma:contentTypeDescription="Crear nuevo documento." ma:contentTypeScope="" ma:versionID="2d29f216ba23d992cca85ee038a1af9c">
  <xsd:schema xmlns:xsd="http://www.w3.org/2001/XMLSchema" xmlns:xs="http://www.w3.org/2001/XMLSchema" xmlns:p="http://schemas.microsoft.com/office/2006/metadata/properties" xmlns:ns2="bd2a7a28-a34e-43a6-9bdc-c774ac94ca44" xmlns:ns3="f2732a9b-4a53-43ae-a0a1-3b6df628d52e" xmlns:ns4="69182fcc-b716-43a2-9c2f-5e723afd06e9" targetNamespace="http://schemas.microsoft.com/office/2006/metadata/properties" ma:root="true" ma:fieldsID="6b48fa0a329331c0fe1be5d652c046ae" ns2:_="" ns3:_="" ns4:_="">
    <xsd:import namespace="bd2a7a28-a34e-43a6-9bdc-c774ac94ca44"/>
    <xsd:import namespace="f2732a9b-4a53-43ae-a0a1-3b6df628d52e"/>
    <xsd:import namespace="69182fcc-b716-43a2-9c2f-5e723afd06e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ObjectDetectorVersions" minOccurs="0"/>
                <xsd:element ref="ns3:MediaServiceSearchPropertie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2a7a28-a34e-43a6-9bdc-c774ac94ca44"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3" nillable="true" ma:displayName="Taxonomy Catch All Column" ma:hidden="true" ma:list="{b04a41ab-01ec-4a43-b7a9-c8bd73d61854}" ma:internalName="TaxCatchAll" ma:showField="CatchAllData" ma:web="bd2a7a28-a34e-43a6-9bdc-c774ac94ca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732a9b-4a53-43ae-a0a1-3b6df628d52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ecb1254-a76e-46ec-97f8-96857e7d9d76"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182fcc-b716-43a2-9c2f-5e723afd06e9"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bd2a7a28-a34e-43a6-9bdc-c774ac94ca44">INTRSIPCAM-949287589-1999</_dlc_DocId>
    <_dlc_DocIdUrl xmlns="bd2a7a28-a34e-43a6-9bdc-c774ac94ca44">
      <Url>https://sipinagra.sharepoint.com/DocSites/06Site/_layouts/15/DocIdRedir.aspx?ID=INTRSIPCAM-949287589-1999</Url>
      <Description>INTRSIPCAM-949287589-1999</Description>
    </_dlc_DocIdUrl>
    <TaxCatchAll xmlns="bd2a7a28-a34e-43a6-9bdc-c774ac94ca44" xsi:nil="true"/>
    <lcf76f155ced4ddcb4097134ff3c332f xmlns="f2732a9b-4a53-43ae-a0a1-3b6df628d52e">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D4522-A647-4833-9214-D3A5431F1F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2a7a28-a34e-43a6-9bdc-c774ac94ca44"/>
    <ds:schemaRef ds:uri="f2732a9b-4a53-43ae-a0a1-3b6df628d52e"/>
    <ds:schemaRef ds:uri="69182fcc-b716-43a2-9c2f-5e723afd0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A78302-313E-412A-8171-317C63993A2B}">
  <ds:schemaRefs>
    <ds:schemaRef ds:uri="http://schemas.microsoft.com/office/2006/metadata/properties"/>
    <ds:schemaRef ds:uri="http://schemas.microsoft.com/office/infopath/2007/PartnerControls"/>
    <ds:schemaRef ds:uri="bd2a7a28-a34e-43a6-9bdc-c774ac94ca44"/>
    <ds:schemaRef ds:uri="68e0a184-4bbd-456d-b239-0a2b59f35cde"/>
    <ds:schemaRef ds:uri="f2732a9b-4a53-43ae-a0a1-3b6df628d52e"/>
  </ds:schemaRefs>
</ds:datastoreItem>
</file>

<file path=customXml/itemProps3.xml><?xml version="1.0" encoding="utf-8"?>
<ds:datastoreItem xmlns:ds="http://schemas.openxmlformats.org/officeDocument/2006/customXml" ds:itemID="{580A02D4-93AF-4BC9-ABF1-439B8DCC5979}">
  <ds:schemaRefs>
    <ds:schemaRef ds:uri="http://schemas.microsoft.com/sharepoint/events"/>
  </ds:schemaRefs>
</ds:datastoreItem>
</file>

<file path=customXml/itemProps4.xml><?xml version="1.0" encoding="utf-8"?>
<ds:datastoreItem xmlns:ds="http://schemas.openxmlformats.org/officeDocument/2006/customXml" ds:itemID="{3D81457C-B251-4217-BA11-E0D604E742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5920</TotalTime>
  <Words>1248</Words>
  <Application>Microsoft Office PowerPoint</Application>
  <PresentationFormat>Custom</PresentationFormat>
  <Paragraphs>161</Paragraphs>
  <Slides>28</Slides>
  <Notes>5</Notes>
  <HiddenSlides>0</HiddenSlides>
  <MMClips>1</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White</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es ISERAN?  </vt:lpstr>
      <vt:lpstr>¿Qué es ISERAN?  </vt:lpstr>
      <vt:lpstr>¿Qué es ISERAN?  </vt:lpstr>
      <vt:lpstr>¿Qué es ISERAN?  </vt:lpstr>
      <vt:lpstr>¿Qué es ISERAN?  </vt:lpstr>
      <vt:lpstr>¡</vt:lpstr>
      <vt:lpstr>¡</vt:lpstr>
      <vt:lpstr>¡</vt:lpstr>
      <vt:lpstr>¡</vt:lpstr>
      <vt:lpstr>¡</vt:lpstr>
      <vt:lpstr>¡</vt:lpstr>
      <vt:lpst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De Blas Martín</dc:creator>
  <cp:lastModifiedBy>Patricia De Blas Martín</cp:lastModifiedBy>
  <cp:revision>18</cp:revision>
  <dcterms:modified xsi:type="dcterms:W3CDTF">2025-02-04T14:27:19Z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118000</vt:r8>
  </property>
  <property fmtid="{D5CDD505-2E9C-101B-9397-08002B2CF9AE}" pid="3" name="_dlc_DocIdItemGuid">
    <vt:lpwstr>2942615d-7dc2-4087-8c73-74131dafeccd</vt:lpwstr>
  </property>
  <property fmtid="{D5CDD505-2E9C-101B-9397-08002B2CF9AE}" pid="4" name="MediaServiceImageTags">
    <vt:lpwstr/>
  </property>
  <property fmtid="{D5CDD505-2E9C-101B-9397-08002B2CF9AE}" pid="5" name="ContentTypeId">
    <vt:lpwstr>0x0101003B715C6031B2D842B066C0D0E772D13D</vt:lpwstr>
  </property>
</Properties>
</file>